
<file path=[Content_Types].xml><?xml version="1.0" encoding="utf-8"?>
<Types xmlns="http://schemas.openxmlformats.org/package/2006/content-types">
  <Default Extension="gif" ContentType="image/gi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4"/>
  </p:notesMasterIdLst>
  <p:sldIdLst>
    <p:sldId id="256" r:id="rId2"/>
    <p:sldId id="286" r:id="rId3"/>
    <p:sldId id="285" r:id="rId4"/>
    <p:sldId id="287" r:id="rId5"/>
    <p:sldId id="257" r:id="rId6"/>
    <p:sldId id="288" r:id="rId7"/>
    <p:sldId id="258" r:id="rId8"/>
    <p:sldId id="279" r:id="rId9"/>
    <p:sldId id="281" r:id="rId10"/>
    <p:sldId id="260" r:id="rId11"/>
    <p:sldId id="259" r:id="rId12"/>
    <p:sldId id="323" r:id="rId13"/>
    <p:sldId id="271" r:id="rId14"/>
    <p:sldId id="273" r:id="rId15"/>
    <p:sldId id="309" r:id="rId16"/>
    <p:sldId id="270" r:id="rId17"/>
    <p:sldId id="272" r:id="rId18"/>
    <p:sldId id="263" r:id="rId19"/>
    <p:sldId id="261" r:id="rId20"/>
    <p:sldId id="262" r:id="rId21"/>
    <p:sldId id="311" r:id="rId22"/>
    <p:sldId id="312" r:id="rId23"/>
    <p:sldId id="310" r:id="rId24"/>
    <p:sldId id="313" r:id="rId25"/>
    <p:sldId id="314" r:id="rId26"/>
    <p:sldId id="315" r:id="rId27"/>
    <p:sldId id="316" r:id="rId28"/>
    <p:sldId id="264" r:id="rId29"/>
    <p:sldId id="320" r:id="rId30"/>
    <p:sldId id="276" r:id="rId31"/>
    <p:sldId id="278" r:id="rId32"/>
    <p:sldId id="325" r:id="rId33"/>
    <p:sldId id="277" r:id="rId34"/>
    <p:sldId id="266" r:id="rId35"/>
    <p:sldId id="267" r:id="rId36"/>
    <p:sldId id="283" r:id="rId37"/>
    <p:sldId id="284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269" r:id="rId46"/>
    <p:sldId id="289" r:id="rId47"/>
    <p:sldId id="290" r:id="rId48"/>
    <p:sldId id="292" r:id="rId49"/>
    <p:sldId id="291" r:id="rId50"/>
    <p:sldId id="293" r:id="rId51"/>
    <p:sldId id="326" r:id="rId52"/>
    <p:sldId id="327" r:id="rId5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2286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2743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3200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3657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D433B6-BE2C-58DB-BF26-F55A5D7419C6}" v="8" dt="2025-01-20T13:44:20.365"/>
    <p1510:client id="{1557D0CB-6FB9-D5C0-D20B-5E397A0DBADC}" v="28" dt="2025-01-20T09:08:06.447"/>
    <p1510:client id="{3F550218-8EA3-928C-F905-7CA87478DAB8}" v="115" dt="2025-01-21T14:21:32.057"/>
    <p1510:client id="{70681427-9D28-8833-7F01-07333A86F672}" v="3" dt="2025-01-20T15:16:26.247"/>
    <p1510:client id="{85AEE6F1-ADC2-144F-84CF-919B5843F4C5}" v="721" dt="2025-01-21T15:40:23.389"/>
    <p1510:client id="{89D42B11-EEA9-E6C8-0E4E-22969D3E6D84}" v="7" dt="2025-01-20T08:53:19.106"/>
    <p1510:client id="{8A2EDB39-4706-24C8-0D15-6D8F33396DF8}" v="22" dt="2025-01-22T06:54:05.423"/>
    <p1510:client id="{8ECBF823-E551-08B7-B73A-00A0F9E69AF4}" v="94" dt="2025-01-20T12:40:03.958"/>
    <p1510:client id="{8F2BA444-C812-B383-6BF0-B5E2CF723886}" v="236" dt="2025-01-21T13:45:07.144"/>
    <p1510:client id="{9FC8BEBB-AE68-DA01-1CF3-D5046D848DB4}" v="100" dt="2025-01-20T13:24:43.454"/>
    <p1510:client id="{A6F8B7D6-50A9-0575-CA09-C8490D05A39E}" v="12" dt="2025-01-21T22:52:54.789"/>
    <p1510:client id="{AB720C68-FB1E-000C-097F-8A9489496753}" v="1" dt="2025-01-20T13:57:22.105"/>
    <p1510:client id="{AF41E9F5-CF86-A510-E542-C357EBEACF92}" v="1" dt="2025-01-20T08:49:55.736"/>
    <p1510:client id="{AFF1782A-AB51-2727-831B-B2E2D1E8A183}" v="4" dt="2025-01-20T11:17:08.664"/>
    <p1510:client id="{BA24B943-3DF7-7BC4-094F-F6DD8E1208D4}" v="61" dt="2025-01-21T22:32:36.806"/>
    <p1510:client id="{C4569831-FCE0-A453-1053-62CCD5E1B47E}" v="10" dt="2025-01-22T00:18:59.144"/>
    <p1510:client id="{D5C6DEF1-CC37-508B-1200-444E571600F3}" v="4" dt="2025-01-20T11:38:48.373"/>
    <p1510:client id="{E36BE3EE-2E18-CB97-A653-B81BD492EF8E}" v="171" dt="2025-01-21T15:01:07.156"/>
    <p1510:client id="{EC8CA285-276B-2CCE-658C-872A238E077D}" v="239" dt="2025-01-21T14:15:58.636"/>
    <p1510:client id="{F620AF16-BB5F-CCC7-0078-8876A9D08E02}" v="2" dt="2025-01-21T20:45:23.089"/>
    <p1510:client id="{F6975D19-940D-D13E-2992-EE94FF841645}" v="119" dt="2025-01-21T18:07:07.885"/>
    <p1510:client id="{FB36EACA-4210-6DEF-E69C-10DFE39CB13E}" v="2" dt="2025-01-20T13:04:55.135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inju Park" userId="S::shinju.park@office365.upc.edu::7a398abe-b035-491e-b57f-49ef27453494" providerId="AD" clId="Web-{E36BE3EE-2E18-CB97-A653-B81BD492EF8E}"/>
    <pc:docChg chg="modSld">
      <pc:chgData name="Shinju Park" userId="S::shinju.park@office365.upc.edu::7a398abe-b035-491e-b57f-49ef27453494" providerId="AD" clId="Web-{E36BE3EE-2E18-CB97-A653-B81BD492EF8E}" dt="2025-01-21T15:01:07.156" v="127" actId="14100"/>
      <pc:docMkLst>
        <pc:docMk/>
      </pc:docMkLst>
      <pc:sldChg chg="modSp">
        <pc:chgData name="Shinju Park" userId="S::shinju.park@office365.upc.edu::7a398abe-b035-491e-b57f-49ef27453494" providerId="AD" clId="Web-{E36BE3EE-2E18-CB97-A653-B81BD492EF8E}" dt="2025-01-21T14:27:03.663" v="5" actId="20577"/>
        <pc:sldMkLst>
          <pc:docMk/>
          <pc:sldMk cId="3161462725" sldId="263"/>
        </pc:sldMkLst>
        <pc:spChg chg="mod">
          <ac:chgData name="Shinju Park" userId="S::shinju.park@office365.upc.edu::7a398abe-b035-491e-b57f-49ef27453494" providerId="AD" clId="Web-{E36BE3EE-2E18-CB97-A653-B81BD492EF8E}" dt="2025-01-21T14:27:03.663" v="5" actId="20577"/>
          <ac:spMkLst>
            <pc:docMk/>
            <pc:sldMk cId="3161462725" sldId="263"/>
            <ac:spMk id="45" creationId="{B292929B-7CD0-18FA-E04F-F6B3D1DBBE09}"/>
          </ac:spMkLst>
        </pc:spChg>
      </pc:sldChg>
      <pc:sldChg chg="addSp modSp">
        <pc:chgData name="Shinju Park" userId="S::shinju.park@office365.upc.edu::7a398abe-b035-491e-b57f-49ef27453494" providerId="AD" clId="Web-{E36BE3EE-2E18-CB97-A653-B81BD492EF8E}" dt="2025-01-21T14:55:38.067" v="66" actId="20577"/>
        <pc:sldMkLst>
          <pc:docMk/>
          <pc:sldMk cId="355595136" sldId="267"/>
        </pc:sldMkLst>
        <pc:spChg chg="mod">
          <ac:chgData name="Shinju Park" userId="S::shinju.park@office365.upc.edu::7a398abe-b035-491e-b57f-49ef27453494" providerId="AD" clId="Web-{E36BE3EE-2E18-CB97-A653-B81BD492EF8E}" dt="2025-01-21T14:55:38.067" v="66" actId="20577"/>
          <ac:spMkLst>
            <pc:docMk/>
            <pc:sldMk cId="355595136" sldId="267"/>
            <ac:spMk id="45" creationId="{10B8A920-5D1F-48A8-AF32-5BE657A1B27E}"/>
          </ac:spMkLst>
        </pc:spChg>
        <pc:picChg chg="add mod">
          <ac:chgData name="Shinju Park" userId="S::shinju.park@office365.upc.edu::7a398abe-b035-491e-b57f-49ef27453494" providerId="AD" clId="Web-{E36BE3EE-2E18-CB97-A653-B81BD492EF8E}" dt="2025-01-21T14:54:34.893" v="11" actId="1076"/>
          <ac:picMkLst>
            <pc:docMk/>
            <pc:sldMk cId="355595136" sldId="267"/>
            <ac:picMk id="2" creationId="{AD235B3C-BBA1-BCED-7C2D-7EEE55BF5CC1}"/>
          </ac:picMkLst>
        </pc:picChg>
      </pc:sldChg>
      <pc:sldChg chg="modSp">
        <pc:chgData name="Shinju Park" userId="S::shinju.park@office365.upc.edu::7a398abe-b035-491e-b57f-49ef27453494" providerId="AD" clId="Web-{E36BE3EE-2E18-CB97-A653-B81BD492EF8E}" dt="2025-01-21T15:01:07.156" v="127" actId="14100"/>
        <pc:sldMkLst>
          <pc:docMk/>
          <pc:sldMk cId="3148071891" sldId="292"/>
        </pc:sldMkLst>
        <pc:spChg chg="mod">
          <ac:chgData name="Shinju Park" userId="S::shinju.park@office365.upc.edu::7a398abe-b035-491e-b57f-49ef27453494" providerId="AD" clId="Web-{E36BE3EE-2E18-CB97-A653-B81BD492EF8E}" dt="2025-01-21T14:59:39.575" v="119" actId="1076"/>
          <ac:spMkLst>
            <pc:docMk/>
            <pc:sldMk cId="3148071891" sldId="292"/>
            <ac:spMk id="8" creationId="{9D26E185-FCB7-0C73-C48F-7D52D54FFA9C}"/>
          </ac:spMkLst>
        </pc:spChg>
        <pc:spChg chg="mod">
          <ac:chgData name="Shinju Park" userId="S::shinju.park@office365.upc.edu::7a398abe-b035-491e-b57f-49ef27453494" providerId="AD" clId="Web-{E36BE3EE-2E18-CB97-A653-B81BD492EF8E}" dt="2025-01-21T15:00:07.201" v="125" actId="14100"/>
          <ac:spMkLst>
            <pc:docMk/>
            <pc:sldMk cId="3148071891" sldId="292"/>
            <ac:spMk id="9" creationId="{D38FFA70-63C7-42BF-A6CF-EAE189BDE7EE}"/>
          </ac:spMkLst>
        </pc:spChg>
        <pc:cxnChg chg="mod">
          <ac:chgData name="Shinju Park" userId="S::shinju.park@office365.upc.edu::7a398abe-b035-491e-b57f-49ef27453494" providerId="AD" clId="Web-{E36BE3EE-2E18-CB97-A653-B81BD492EF8E}" dt="2025-01-21T15:01:07.156" v="127" actId="14100"/>
          <ac:cxnSpMkLst>
            <pc:docMk/>
            <pc:sldMk cId="3148071891" sldId="292"/>
            <ac:cxnSpMk id="16" creationId="{2A007EE1-DECA-D1EE-8633-59C4E54DF317}"/>
          </ac:cxnSpMkLst>
        </pc:cxnChg>
        <pc:cxnChg chg="mod">
          <ac:chgData name="Shinju Park" userId="S::shinju.park@office365.upc.edu::7a398abe-b035-491e-b57f-49ef27453494" providerId="AD" clId="Web-{E36BE3EE-2E18-CB97-A653-B81BD492EF8E}" dt="2025-01-21T15:00:33.686" v="126" actId="14100"/>
          <ac:cxnSpMkLst>
            <pc:docMk/>
            <pc:sldMk cId="3148071891" sldId="292"/>
            <ac:cxnSpMk id="17" creationId="{17AE27F7-8EAC-8121-6678-071780063CDE}"/>
          </ac:cxnSpMkLst>
        </pc:cxnChg>
      </pc:sldChg>
    </pc:docChg>
  </pc:docChgLst>
  <pc:docChgLst>
    <pc:chgData name="seppo.pulkkinen@fmi.fi" userId="S::urn:spo:guest#seppo.pulkkinen@fmi.fi::" providerId="AD" clId="Web-{BA24B943-3DF7-7BC4-094F-F6DD8E1208D4}"/>
    <pc:docChg chg="modSld">
      <pc:chgData name="seppo.pulkkinen@fmi.fi" userId="S::urn:spo:guest#seppo.pulkkinen@fmi.fi::" providerId="AD" clId="Web-{BA24B943-3DF7-7BC4-094F-F6DD8E1208D4}" dt="2025-01-21T22:32:32.025" v="46" actId="20577"/>
      <pc:docMkLst>
        <pc:docMk/>
      </pc:docMkLst>
      <pc:sldChg chg="modSp">
        <pc:chgData name="seppo.pulkkinen@fmi.fi" userId="S::urn:spo:guest#seppo.pulkkinen@fmi.fi::" providerId="AD" clId="Web-{BA24B943-3DF7-7BC4-094F-F6DD8E1208D4}" dt="2025-01-21T22:31:54.055" v="37" actId="20577"/>
        <pc:sldMkLst>
          <pc:docMk/>
          <pc:sldMk cId="3259361804" sldId="264"/>
        </pc:sldMkLst>
        <pc:spChg chg="mod">
          <ac:chgData name="seppo.pulkkinen@fmi.fi" userId="S::urn:spo:guest#seppo.pulkkinen@fmi.fi::" providerId="AD" clId="Web-{BA24B943-3DF7-7BC4-094F-F6DD8E1208D4}" dt="2025-01-21T22:31:54.055" v="37" actId="20577"/>
          <ac:spMkLst>
            <pc:docMk/>
            <pc:sldMk cId="3259361804" sldId="264"/>
            <ac:spMk id="45" creationId="{A00800AC-6C8A-B072-9B4C-484828E0C409}"/>
          </ac:spMkLst>
        </pc:spChg>
        <pc:grpChg chg="mod">
          <ac:chgData name="seppo.pulkkinen@fmi.fi" userId="S::urn:spo:guest#seppo.pulkkinen@fmi.fi::" providerId="AD" clId="Web-{BA24B943-3DF7-7BC4-094F-F6DD8E1208D4}" dt="2025-01-21T22:30:56.596" v="23" actId="1076"/>
          <ac:grpSpMkLst>
            <pc:docMk/>
            <pc:sldMk cId="3259361804" sldId="264"/>
            <ac:grpSpMk id="7" creationId="{C4890C2B-CD8B-AFCB-25BD-F7032D4131D4}"/>
          </ac:grpSpMkLst>
        </pc:grpChg>
        <pc:picChg chg="mod">
          <ac:chgData name="seppo.pulkkinen@fmi.fi" userId="S::urn:spo:guest#seppo.pulkkinen@fmi.fi::" providerId="AD" clId="Web-{BA24B943-3DF7-7BC4-094F-F6DD8E1208D4}" dt="2025-01-21T22:30:53.346" v="22" actId="14100"/>
          <ac:picMkLst>
            <pc:docMk/>
            <pc:sldMk cId="3259361804" sldId="264"/>
            <ac:picMk id="5" creationId="{75901755-118E-123B-CC85-BB7CA56D1535}"/>
          </ac:picMkLst>
        </pc:picChg>
      </pc:sldChg>
      <pc:sldChg chg="modSp">
        <pc:chgData name="seppo.pulkkinen@fmi.fi" userId="S::urn:spo:guest#seppo.pulkkinen@fmi.fi::" providerId="AD" clId="Web-{BA24B943-3DF7-7BC4-094F-F6DD8E1208D4}" dt="2025-01-21T22:32:32.025" v="46" actId="20577"/>
        <pc:sldMkLst>
          <pc:docMk/>
          <pc:sldMk cId="3985431709" sldId="320"/>
        </pc:sldMkLst>
        <pc:spChg chg="mod">
          <ac:chgData name="seppo.pulkkinen@fmi.fi" userId="S::urn:spo:guest#seppo.pulkkinen@fmi.fi::" providerId="AD" clId="Web-{BA24B943-3DF7-7BC4-094F-F6DD8E1208D4}" dt="2025-01-21T22:32:32.025" v="46" actId="20577"/>
          <ac:spMkLst>
            <pc:docMk/>
            <pc:sldMk cId="3985431709" sldId="320"/>
            <ac:spMk id="8" creationId="{8B1FD6BE-13D3-2760-B415-741DA8F8D6A1}"/>
          </ac:spMkLst>
        </pc:spChg>
      </pc:sldChg>
    </pc:docChg>
  </pc:docChgLst>
  <pc:docChgLst>
    <pc:chgData name="antonio.santiago.amaya74@gmail.com" userId="S::antonio.santiago.amaya74_gmail.com#ext#@upcbcntech.onmicrosoft.com::1b1117b8-4e3b-466c-85aa-7bf6b23e9afa" providerId="AD" clId="Web-{FA476D6E-1FD6-CB48-912A-093A7C30751D}"/>
    <pc:docChg chg="addSld delSld modSld">
      <pc:chgData name="antonio.santiago.amaya74@gmail.com" userId="S::antonio.santiago.amaya74_gmail.com#ext#@upcbcntech.onmicrosoft.com::1b1117b8-4e3b-466c-85aa-7bf6b23e9afa" providerId="AD" clId="Web-{FA476D6E-1FD6-CB48-912A-093A7C30751D}" dt="2025-01-17T15:10:51.921" v="147" actId="20577"/>
      <pc:docMkLst>
        <pc:docMk/>
      </pc:docMkLst>
      <pc:sldChg chg="modSp">
        <pc:chgData name="antonio.santiago.amaya74@gmail.com" userId="S::antonio.santiago.amaya74_gmail.com#ext#@upcbcntech.onmicrosoft.com::1b1117b8-4e3b-466c-85aa-7bf6b23e9afa" providerId="AD" clId="Web-{FA476D6E-1FD6-CB48-912A-093A7C30751D}" dt="2025-01-17T10:53:49.595" v="145" actId="1076"/>
        <pc:sldMkLst>
          <pc:docMk/>
          <pc:sldMk cId="0" sldId="256"/>
        </pc:sldMkLst>
        <pc:picChg chg="mod">
          <ac:chgData name="antonio.santiago.amaya74@gmail.com" userId="S::antonio.santiago.amaya74_gmail.com#ext#@upcbcntech.onmicrosoft.com::1b1117b8-4e3b-466c-85aa-7bf6b23e9afa" providerId="AD" clId="Web-{FA476D6E-1FD6-CB48-912A-093A7C30751D}" dt="2025-01-17T10:53:49.595" v="145" actId="1076"/>
          <ac:picMkLst>
            <pc:docMk/>
            <pc:sldMk cId="0" sldId="256"/>
            <ac:picMk id="2" creationId="{47F63D57-CAC8-735A-7066-27CFEC1DAC28}"/>
          </ac:picMkLst>
        </pc:picChg>
      </pc:sldChg>
      <pc:sldChg chg="modSp">
        <pc:chgData name="antonio.santiago.amaya74@gmail.com" userId="S::antonio.santiago.amaya74_gmail.com#ext#@upcbcntech.onmicrosoft.com::1b1117b8-4e3b-466c-85aa-7bf6b23e9afa" providerId="AD" clId="Web-{FA476D6E-1FD6-CB48-912A-093A7C30751D}" dt="2025-01-17T15:10:51.921" v="147" actId="20577"/>
        <pc:sldMkLst>
          <pc:docMk/>
          <pc:sldMk cId="1848457821" sldId="266"/>
        </pc:sldMkLst>
        <pc:spChg chg="mod">
          <ac:chgData name="antonio.santiago.amaya74@gmail.com" userId="S::antonio.santiago.amaya74_gmail.com#ext#@upcbcntech.onmicrosoft.com::1b1117b8-4e3b-466c-85aa-7bf6b23e9afa" providerId="AD" clId="Web-{FA476D6E-1FD6-CB48-912A-093A7C30751D}" dt="2025-01-17T15:10:51.921" v="147" actId="20577"/>
          <ac:spMkLst>
            <pc:docMk/>
            <pc:sldMk cId="1848457821" sldId="266"/>
            <ac:spMk id="45" creationId="{E18DA791-3D61-6268-B01F-809461DA8B67}"/>
          </ac:spMkLst>
        </pc:spChg>
      </pc:sldChg>
      <pc:sldChg chg="addSp delSp modSp">
        <pc:chgData name="antonio.santiago.amaya74@gmail.com" userId="S::antonio.santiago.amaya74_gmail.com#ext#@upcbcntech.onmicrosoft.com::1b1117b8-4e3b-466c-85aa-7bf6b23e9afa" providerId="AD" clId="Web-{FA476D6E-1FD6-CB48-912A-093A7C30751D}" dt="2025-01-17T10:41:48.693" v="142"/>
        <pc:sldMkLst>
          <pc:docMk/>
          <pc:sldMk cId="3124469153" sldId="279"/>
        </pc:sldMkLst>
      </pc:sldChg>
      <pc:sldChg chg="addSp delSp modSp del">
        <pc:chgData name="antonio.santiago.amaya74@gmail.com" userId="S::antonio.santiago.amaya74_gmail.com#ext#@upcbcntech.onmicrosoft.com::1b1117b8-4e3b-466c-85aa-7bf6b23e9afa" providerId="AD" clId="Web-{FA476D6E-1FD6-CB48-912A-093A7C30751D}" dt="2025-01-17T10:39:45.313" v="140"/>
        <pc:sldMkLst>
          <pc:docMk/>
          <pc:sldMk cId="3267249271" sldId="280"/>
        </pc:sldMkLst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FA476D6E-1FD6-CB48-912A-093A7C30751D}" dt="2025-01-17T10:38:51.311" v="139" actId="1076"/>
        <pc:sldMkLst>
          <pc:docMk/>
          <pc:sldMk cId="3391846210" sldId="281"/>
        </pc:sldMkLst>
        <pc:spChg chg="add mod">
          <ac:chgData name="antonio.santiago.amaya74@gmail.com" userId="S::antonio.santiago.amaya74_gmail.com#ext#@upcbcntech.onmicrosoft.com::1b1117b8-4e3b-466c-85aa-7bf6b23e9afa" providerId="AD" clId="Web-{FA476D6E-1FD6-CB48-912A-093A7C30751D}" dt="2025-01-17T10:33:04.235" v="20" actId="1076"/>
          <ac:spMkLst>
            <pc:docMk/>
            <pc:sldMk cId="3391846210" sldId="281"/>
            <ac:spMk id="6" creationId="{B5C31C81-89F8-D998-E9F4-704F66E674DE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FA476D6E-1FD6-CB48-912A-093A7C30751D}" dt="2025-01-17T10:34:25.629" v="31" actId="14100"/>
          <ac:spMkLst>
            <pc:docMk/>
            <pc:sldMk cId="3391846210" sldId="281"/>
            <ac:spMk id="7" creationId="{78C9AA03-109B-7128-1A23-CE18AF78BF0E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FA476D6E-1FD6-CB48-912A-093A7C30751D}" dt="2025-01-17T10:35:03.521" v="73" actId="20577"/>
          <ac:spMkLst>
            <pc:docMk/>
            <pc:sldMk cId="3391846210" sldId="281"/>
            <ac:spMk id="8" creationId="{BC1318C6-B2ED-FEBC-8899-77C39D622928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FA476D6E-1FD6-CB48-912A-093A7C30751D}" dt="2025-01-17T10:36:09.633" v="88" actId="1076"/>
          <ac:spMkLst>
            <pc:docMk/>
            <pc:sldMk cId="3391846210" sldId="281"/>
            <ac:spMk id="9" creationId="{8C4A814C-05F7-C199-BEA4-DECFEA211C6E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FA476D6E-1FD6-CB48-912A-093A7C30751D}" dt="2025-01-17T10:36:51.744" v="110" actId="1076"/>
          <ac:spMkLst>
            <pc:docMk/>
            <pc:sldMk cId="3391846210" sldId="281"/>
            <ac:spMk id="10" creationId="{BB3E3777-D07C-7C1C-01BA-65A1206B4580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FA476D6E-1FD6-CB48-912A-093A7C30751D}" dt="2025-01-17T10:37:30.777" v="119" actId="1076"/>
          <ac:spMkLst>
            <pc:docMk/>
            <pc:sldMk cId="3391846210" sldId="281"/>
            <ac:spMk id="11" creationId="{8D16E33E-081C-AE5B-1AFE-4EEC99893475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FA476D6E-1FD6-CB48-912A-093A7C30751D}" dt="2025-01-17T10:38:51.311" v="139" actId="1076"/>
          <ac:spMkLst>
            <pc:docMk/>
            <pc:sldMk cId="3391846210" sldId="281"/>
            <ac:spMk id="12" creationId="{6624D142-3EFF-CAFB-9257-ABD2DFF68CC4}"/>
          </ac:spMkLst>
        </pc:spChg>
      </pc:sldChg>
    </pc:docChg>
  </pc:docChgLst>
  <pc:docChgLst>
    <pc:chgData name="calum.baugh@ecmwf.int" userId="S::urn:spo:guest#calum.baugh@ecmwf.int::" providerId="AD" clId="Web-{B64132DE-4F9B-5D05-E836-D1DAB72F9ECD}"/>
    <pc:docChg chg="addSld modSld">
      <pc:chgData name="calum.baugh@ecmwf.int" userId="S::urn:spo:guest#calum.baugh@ecmwf.int::" providerId="AD" clId="Web-{B64132DE-4F9B-5D05-E836-D1DAB72F9ECD}" dt="2025-01-17T16:47:18.756" v="398" actId="20577"/>
      <pc:docMkLst>
        <pc:docMk/>
      </pc:docMkLst>
      <pc:sldChg chg="addSp delSp modSp">
        <pc:chgData name="calum.baugh@ecmwf.int" userId="S::urn:spo:guest#calum.baugh@ecmwf.int::" providerId="AD" clId="Web-{B64132DE-4F9B-5D05-E836-D1DAB72F9ECD}" dt="2025-01-17T15:42:36.893" v="5" actId="1076"/>
        <pc:sldMkLst>
          <pc:docMk/>
          <pc:sldMk cId="3307411523" sldId="259"/>
        </pc:sldMkLst>
      </pc:sldChg>
      <pc:sldChg chg="addSp modSp">
        <pc:chgData name="calum.baugh@ecmwf.int" userId="S::urn:spo:guest#calum.baugh@ecmwf.int::" providerId="AD" clId="Web-{B64132DE-4F9B-5D05-E836-D1DAB72F9ECD}" dt="2025-01-17T16:42:45.435" v="285" actId="1076"/>
        <pc:sldMkLst>
          <pc:docMk/>
          <pc:sldMk cId="3161462725" sldId="263"/>
        </pc:sldMkLst>
        <pc:spChg chg="add mod">
          <ac:chgData name="calum.baugh@ecmwf.int" userId="S::urn:spo:guest#calum.baugh@ecmwf.int::" providerId="AD" clId="Web-{B64132DE-4F9B-5D05-E836-D1DAB72F9ECD}" dt="2025-01-17T15:53:06.880" v="54" actId="20577"/>
          <ac:spMkLst>
            <pc:docMk/>
            <pc:sldMk cId="3161462725" sldId="263"/>
            <ac:spMk id="5" creationId="{937396AC-D87A-98FE-1154-043F0B1B74F3}"/>
          </ac:spMkLst>
        </pc:spChg>
        <pc:spChg chg="add mod">
          <ac:chgData name="calum.baugh@ecmwf.int" userId="S::urn:spo:guest#calum.baugh@ecmwf.int::" providerId="AD" clId="Web-{B64132DE-4F9B-5D05-E836-D1DAB72F9ECD}" dt="2025-01-17T15:53:31.271" v="60" actId="1076"/>
          <ac:spMkLst>
            <pc:docMk/>
            <pc:sldMk cId="3161462725" sldId="263"/>
            <ac:spMk id="6" creationId="{9F3F402A-E49C-50CE-13AA-9213FC76C30A}"/>
          </ac:spMkLst>
        </pc:spChg>
        <pc:spChg chg="add mod">
          <ac:chgData name="calum.baugh@ecmwf.int" userId="S::urn:spo:guest#calum.baugh@ecmwf.int::" providerId="AD" clId="Web-{B64132DE-4F9B-5D05-E836-D1DAB72F9ECD}" dt="2025-01-17T15:53:46.991" v="65" actId="20577"/>
          <ac:spMkLst>
            <pc:docMk/>
            <pc:sldMk cId="3161462725" sldId="263"/>
            <ac:spMk id="7" creationId="{790B3A0E-3CE5-FBE6-4C89-78FAD1A39890}"/>
          </ac:spMkLst>
        </pc:spChg>
        <pc:spChg chg="add mod">
          <ac:chgData name="calum.baugh@ecmwf.int" userId="S::urn:spo:guest#calum.baugh@ecmwf.int::" providerId="AD" clId="Web-{B64132DE-4F9B-5D05-E836-D1DAB72F9ECD}" dt="2025-01-17T15:55:11.243" v="82" actId="20577"/>
          <ac:spMkLst>
            <pc:docMk/>
            <pc:sldMk cId="3161462725" sldId="263"/>
            <ac:spMk id="9" creationId="{0C364F1A-AEB7-AA5F-24BE-88FAD44ABD60}"/>
          </ac:spMkLst>
        </pc:spChg>
        <pc:spChg chg="add mod">
          <ac:chgData name="calum.baugh@ecmwf.int" userId="S::urn:spo:guest#calum.baugh@ecmwf.int::" providerId="AD" clId="Web-{B64132DE-4F9B-5D05-E836-D1DAB72F9ECD}" dt="2025-01-17T16:42:27.762" v="279" actId="1076"/>
          <ac:spMkLst>
            <pc:docMk/>
            <pc:sldMk cId="3161462725" sldId="263"/>
            <ac:spMk id="10" creationId="{103AB6DA-0154-A452-5B8D-534D63D19E0E}"/>
          </ac:spMkLst>
        </pc:spChg>
        <pc:spChg chg="add mod">
          <ac:chgData name="calum.baugh@ecmwf.int" userId="S::urn:spo:guest#calum.baugh@ecmwf.int::" providerId="AD" clId="Web-{B64132DE-4F9B-5D05-E836-D1DAB72F9ECD}" dt="2025-01-17T16:42:39.700" v="283" actId="1076"/>
          <ac:spMkLst>
            <pc:docMk/>
            <pc:sldMk cId="3161462725" sldId="263"/>
            <ac:spMk id="11" creationId="{50B5C70E-5209-B3DF-BEB5-FEC969E982DB}"/>
          </ac:spMkLst>
        </pc:spChg>
        <pc:spChg chg="add mod">
          <ac:chgData name="calum.baugh@ecmwf.int" userId="S::urn:spo:guest#calum.baugh@ecmwf.int::" providerId="AD" clId="Web-{B64132DE-4F9B-5D05-E836-D1DAB72F9ECD}" dt="2025-01-17T16:42:45.435" v="285" actId="1076"/>
          <ac:spMkLst>
            <pc:docMk/>
            <pc:sldMk cId="3161462725" sldId="263"/>
            <ac:spMk id="12" creationId="{E4249F64-C585-5EDC-497E-19B572BB1237}"/>
          </ac:spMkLst>
        </pc:spChg>
        <pc:picChg chg="add mod">
          <ac:chgData name="calum.baugh@ecmwf.int" userId="S::urn:spo:guest#calum.baugh@ecmwf.int::" providerId="AD" clId="Web-{B64132DE-4F9B-5D05-E836-D1DAB72F9ECD}" dt="2025-01-17T15:53:34.756" v="61" actId="1076"/>
          <ac:picMkLst>
            <pc:docMk/>
            <pc:sldMk cId="3161462725" sldId="263"/>
            <ac:picMk id="2" creationId="{B9038ED0-2C2B-951D-424C-4D37F1AC57B5}"/>
          </ac:picMkLst>
        </pc:picChg>
        <pc:picChg chg="add mod">
          <ac:chgData name="calum.baugh@ecmwf.int" userId="S::urn:spo:guest#calum.baugh@ecmwf.int::" providerId="AD" clId="Web-{B64132DE-4F9B-5D05-E836-D1DAB72F9ECD}" dt="2025-01-17T15:53:11.864" v="55" actId="1076"/>
          <ac:picMkLst>
            <pc:docMk/>
            <pc:sldMk cId="3161462725" sldId="263"/>
            <ac:picMk id="3" creationId="{C4765FB1-03A4-3659-CAE7-9AE12E3BF671}"/>
          </ac:picMkLst>
        </pc:picChg>
        <pc:picChg chg="add mod">
          <ac:chgData name="calum.baugh@ecmwf.int" userId="S::urn:spo:guest#calum.baugh@ecmwf.int::" providerId="AD" clId="Web-{B64132DE-4F9B-5D05-E836-D1DAB72F9ECD}" dt="2025-01-17T15:52:39.645" v="38" actId="1076"/>
          <ac:picMkLst>
            <pc:docMk/>
            <pc:sldMk cId="3161462725" sldId="263"/>
            <ac:picMk id="4" creationId="{4F38212A-B4D0-42D3-3F74-DB0978ACD8C6}"/>
          </ac:picMkLst>
        </pc:picChg>
        <pc:picChg chg="add mod">
          <ac:chgData name="calum.baugh@ecmwf.int" userId="S::urn:spo:guest#calum.baugh@ecmwf.int::" providerId="AD" clId="Web-{B64132DE-4F9B-5D05-E836-D1DAB72F9ECD}" dt="2025-01-17T15:54:50.742" v="73" actId="14100"/>
          <ac:picMkLst>
            <pc:docMk/>
            <pc:sldMk cId="3161462725" sldId="263"/>
            <ac:picMk id="8" creationId="{9F825C96-6602-6D43-217C-BF98EED99A0B}"/>
          </ac:picMkLst>
        </pc:picChg>
      </pc:sldChg>
      <pc:sldChg chg="addSp delSp modSp">
        <pc:chgData name="calum.baugh@ecmwf.int" userId="S::urn:spo:guest#calum.baugh@ecmwf.int::" providerId="AD" clId="Web-{B64132DE-4F9B-5D05-E836-D1DAB72F9ECD}" dt="2025-01-17T15:45:04.038" v="24" actId="14100"/>
        <pc:sldMkLst>
          <pc:docMk/>
          <pc:sldMk cId="2036724269" sldId="270"/>
        </pc:sldMkLst>
        <pc:spChg chg="mod">
          <ac:chgData name="calum.baugh@ecmwf.int" userId="S::urn:spo:guest#calum.baugh@ecmwf.int::" providerId="AD" clId="Web-{B64132DE-4F9B-5D05-E836-D1DAB72F9ECD}" dt="2025-01-17T15:44:59.803" v="23" actId="1076"/>
          <ac:spMkLst>
            <pc:docMk/>
            <pc:sldMk cId="2036724269" sldId="270"/>
            <ac:spMk id="3" creationId="{9BCB0821-2C6B-DD38-E39B-9AA31CF6758F}"/>
          </ac:spMkLst>
        </pc:spChg>
        <pc:spChg chg="mod">
          <ac:chgData name="calum.baugh@ecmwf.int" userId="S::urn:spo:guest#calum.baugh@ecmwf.int::" providerId="AD" clId="Web-{B64132DE-4F9B-5D05-E836-D1DAB72F9ECD}" dt="2025-01-17T15:45:04.038" v="24" actId="14100"/>
          <ac:spMkLst>
            <pc:docMk/>
            <pc:sldMk cId="2036724269" sldId="270"/>
            <ac:spMk id="8" creationId="{CA60B9B0-9BC6-A642-AC96-CE1207562172}"/>
          </ac:spMkLst>
        </pc:spChg>
        <pc:spChg chg="mod">
          <ac:chgData name="calum.baugh@ecmwf.int" userId="S::urn:spo:guest#calum.baugh@ecmwf.int::" providerId="AD" clId="Web-{B64132DE-4F9B-5D05-E836-D1DAB72F9ECD}" dt="2025-01-17T15:44:50.850" v="22" actId="14100"/>
          <ac:spMkLst>
            <pc:docMk/>
            <pc:sldMk cId="2036724269" sldId="270"/>
            <ac:spMk id="10" creationId="{A991065A-9394-A9BA-EDE9-F52FF9B7152F}"/>
          </ac:spMkLst>
        </pc:spChg>
        <pc:cxnChg chg="mod">
          <ac:chgData name="calum.baugh@ecmwf.int" userId="S::urn:spo:guest#calum.baugh@ecmwf.int::" providerId="AD" clId="Web-{B64132DE-4F9B-5D05-E836-D1DAB72F9ECD}" dt="2025-01-17T15:44:43.100" v="20" actId="14100"/>
          <ac:cxnSpMkLst>
            <pc:docMk/>
            <pc:sldMk cId="2036724269" sldId="270"/>
            <ac:cxnSpMk id="7" creationId="{94BC7F5B-152B-33BE-172D-46AD6962D29A}"/>
          </ac:cxnSpMkLst>
        </pc:cxnChg>
      </pc:sldChg>
      <pc:sldChg chg="addSp modSp new">
        <pc:chgData name="calum.baugh@ecmwf.int" userId="S::urn:spo:guest#calum.baugh@ecmwf.int::" providerId="AD" clId="Web-{B64132DE-4F9B-5D05-E836-D1DAB72F9ECD}" dt="2025-01-17T16:43:16.592" v="286" actId="20577"/>
        <pc:sldMkLst>
          <pc:docMk/>
          <pc:sldMk cId="3978856456" sldId="283"/>
        </pc:sldMkLst>
        <pc:spChg chg="mod">
          <ac:chgData name="calum.baugh@ecmwf.int" userId="S::urn:spo:guest#calum.baugh@ecmwf.int::" providerId="AD" clId="Web-{B64132DE-4F9B-5D05-E836-D1DAB72F9ECD}" dt="2025-01-17T16:40:14.602" v="138" actId="20577"/>
          <ac:spMkLst>
            <pc:docMk/>
            <pc:sldMk cId="3978856456" sldId="283"/>
            <ac:spMk id="2" creationId="{DAA4A615-455F-FE5C-4DF3-D7A0E5200CF8}"/>
          </ac:spMkLst>
        </pc:spChg>
        <pc:spChg chg="mod">
          <ac:chgData name="calum.baugh@ecmwf.int" userId="S::urn:spo:guest#calum.baugh@ecmwf.int::" providerId="AD" clId="Web-{B64132DE-4F9B-5D05-E836-D1DAB72F9ECD}" dt="2025-01-17T16:43:16.592" v="286" actId="20577"/>
          <ac:spMkLst>
            <pc:docMk/>
            <pc:sldMk cId="3978856456" sldId="283"/>
            <ac:spMk id="3" creationId="{F03ACFDC-2D0C-06C8-4F7B-12D37C0EB6EE}"/>
          </ac:spMkLst>
        </pc:spChg>
        <pc:spChg chg="add mod">
          <ac:chgData name="calum.baugh@ecmwf.int" userId="S::urn:spo:guest#calum.baugh@ecmwf.int::" providerId="AD" clId="Web-{B64132DE-4F9B-5D05-E836-D1DAB72F9ECD}" dt="2025-01-17T16:39:33.804" v="120" actId="1076"/>
          <ac:spMkLst>
            <pc:docMk/>
            <pc:sldMk cId="3978856456" sldId="283"/>
            <ac:spMk id="5" creationId="{CC9BE27B-CE3D-17F9-8211-8D9C8F290F5F}"/>
          </ac:spMkLst>
        </pc:spChg>
        <pc:spChg chg="add mod">
          <ac:chgData name="calum.baugh@ecmwf.int" userId="S::urn:spo:guest#calum.baugh@ecmwf.int::" providerId="AD" clId="Web-{B64132DE-4F9B-5D05-E836-D1DAB72F9ECD}" dt="2025-01-17T16:40:03.476" v="132" actId="1076"/>
          <ac:spMkLst>
            <pc:docMk/>
            <pc:sldMk cId="3978856456" sldId="283"/>
            <ac:spMk id="6" creationId="{D58ADF28-350B-730F-89EE-5432484E1B1B}"/>
          </ac:spMkLst>
        </pc:spChg>
        <pc:picChg chg="add mod">
          <ac:chgData name="calum.baugh@ecmwf.int" userId="S::urn:spo:guest#calum.baugh@ecmwf.int::" providerId="AD" clId="Web-{B64132DE-4F9B-5D05-E836-D1DAB72F9ECD}" dt="2025-01-17T16:39:09.725" v="104" actId="1076"/>
          <ac:picMkLst>
            <pc:docMk/>
            <pc:sldMk cId="3978856456" sldId="283"/>
            <ac:picMk id="4" creationId="{D862AFE2-5F03-9B97-3496-E355F1FD1CCE}"/>
          </ac:picMkLst>
        </pc:picChg>
      </pc:sldChg>
      <pc:sldChg chg="addSp modSp new">
        <pc:chgData name="calum.baugh@ecmwf.int" userId="S::urn:spo:guest#calum.baugh@ecmwf.int::" providerId="AD" clId="Web-{B64132DE-4F9B-5D05-E836-D1DAB72F9ECD}" dt="2025-01-17T16:47:18.756" v="398" actId="20577"/>
        <pc:sldMkLst>
          <pc:docMk/>
          <pc:sldMk cId="1227712456" sldId="284"/>
        </pc:sldMkLst>
        <pc:spChg chg="mod">
          <ac:chgData name="calum.baugh@ecmwf.int" userId="S::urn:spo:guest#calum.baugh@ecmwf.int::" providerId="AD" clId="Web-{B64132DE-4F9B-5D05-E836-D1DAB72F9ECD}" dt="2025-01-17T16:45:54.331" v="299" actId="20577"/>
          <ac:spMkLst>
            <pc:docMk/>
            <pc:sldMk cId="1227712456" sldId="284"/>
            <ac:spMk id="2" creationId="{193E91AA-564A-5C5C-E7E1-2227FF92CAC8}"/>
          </ac:spMkLst>
        </pc:spChg>
        <pc:spChg chg="mod">
          <ac:chgData name="calum.baugh@ecmwf.int" userId="S::urn:spo:guest#calum.baugh@ecmwf.int::" providerId="AD" clId="Web-{B64132DE-4F9B-5D05-E836-D1DAB72F9ECD}" dt="2025-01-17T16:47:18.756" v="398" actId="20577"/>
          <ac:spMkLst>
            <pc:docMk/>
            <pc:sldMk cId="1227712456" sldId="284"/>
            <ac:spMk id="3" creationId="{EA5D474C-5D65-C253-2FA0-E19F31177D3C}"/>
          </ac:spMkLst>
        </pc:spChg>
        <pc:picChg chg="add mod">
          <ac:chgData name="calum.baugh@ecmwf.int" userId="S::urn:spo:guest#calum.baugh@ecmwf.int::" providerId="AD" clId="Web-{B64132DE-4F9B-5D05-E836-D1DAB72F9ECD}" dt="2025-01-17T16:47:16.568" v="397" actId="1076"/>
          <ac:picMkLst>
            <pc:docMk/>
            <pc:sldMk cId="1227712456" sldId="284"/>
            <ac:picMk id="4" creationId="{1DAB9A2A-6423-F0BB-16EE-C6F000144570}"/>
          </ac:picMkLst>
        </pc:picChg>
      </pc:sldChg>
    </pc:docChg>
  </pc:docChgLst>
  <pc:docChgLst>
    <pc:chgData name="antonio.santiago.amaya74@gmail.com" userId="S::antonio.santiago.amaya74_gmail.com#ext#@upcbcntech.onmicrosoft.com::1b1117b8-4e3b-466c-85aa-7bf6b23e9afa" providerId="AD" clId="Web-{C4569831-FCE0-A453-1053-62CCD5E1B47E}"/>
    <pc:docChg chg="modSld">
      <pc:chgData name="antonio.santiago.amaya74@gmail.com" userId="S::antonio.santiago.amaya74_gmail.com#ext#@upcbcntech.onmicrosoft.com::1b1117b8-4e3b-466c-85aa-7bf6b23e9afa" providerId="AD" clId="Web-{C4569831-FCE0-A453-1053-62CCD5E1B47E}" dt="2025-01-22T00:18:59.144" v="9"/>
      <pc:docMkLst>
        <pc:docMk/>
      </pc:docMkLst>
      <pc:sldChg chg="mod modShow">
        <pc:chgData name="antonio.santiago.amaya74@gmail.com" userId="S::antonio.santiago.amaya74_gmail.com#ext#@upcbcntech.onmicrosoft.com::1b1117b8-4e3b-466c-85aa-7bf6b23e9afa" providerId="AD" clId="Web-{C4569831-FCE0-A453-1053-62CCD5E1B47E}" dt="2025-01-22T00:06:57.610" v="1"/>
        <pc:sldMkLst>
          <pc:docMk/>
          <pc:sldMk cId="1848457821" sldId="266"/>
        </pc:sldMkLst>
      </pc:sldChg>
      <pc:sldChg chg="mod modShow">
        <pc:chgData name="antonio.santiago.amaya74@gmail.com" userId="S::antonio.santiago.amaya74_gmail.com#ext#@upcbcntech.onmicrosoft.com::1b1117b8-4e3b-466c-85aa-7bf6b23e9afa" providerId="AD" clId="Web-{C4569831-FCE0-A453-1053-62CCD5E1B47E}" dt="2025-01-22T00:05:08.043" v="0"/>
        <pc:sldMkLst>
          <pc:docMk/>
          <pc:sldMk cId="1517078716" sldId="269"/>
        </pc:sldMkLst>
      </pc:sldChg>
      <pc:sldChg chg="delSp">
        <pc:chgData name="antonio.santiago.amaya74@gmail.com" userId="S::antonio.santiago.amaya74_gmail.com#ext#@upcbcntech.onmicrosoft.com::1b1117b8-4e3b-466c-85aa-7bf6b23e9afa" providerId="AD" clId="Web-{C4569831-FCE0-A453-1053-62CCD5E1B47E}" dt="2025-01-22T00:18:42.971" v="4"/>
        <pc:sldMkLst>
          <pc:docMk/>
          <pc:sldMk cId="3928990623" sldId="310"/>
        </pc:sldMkLst>
        <pc:spChg chg="del">
          <ac:chgData name="antonio.santiago.amaya74@gmail.com" userId="S::antonio.santiago.amaya74_gmail.com#ext#@upcbcntech.onmicrosoft.com::1b1117b8-4e3b-466c-85aa-7bf6b23e9afa" providerId="AD" clId="Web-{C4569831-FCE0-A453-1053-62CCD5E1B47E}" dt="2025-01-22T00:18:42.971" v="4"/>
          <ac:spMkLst>
            <pc:docMk/>
            <pc:sldMk cId="3928990623" sldId="310"/>
            <ac:spMk id="3" creationId="{C47BEB67-EC5E-8CF5-0A87-43A086FCDD00}"/>
          </ac:spMkLst>
        </pc:spChg>
      </pc:sldChg>
      <pc:sldChg chg="delSp">
        <pc:chgData name="antonio.santiago.amaya74@gmail.com" userId="S::antonio.santiago.amaya74_gmail.com#ext#@upcbcntech.onmicrosoft.com::1b1117b8-4e3b-466c-85aa-7bf6b23e9afa" providerId="AD" clId="Web-{C4569831-FCE0-A453-1053-62CCD5E1B47E}" dt="2025-01-22T00:18:31.611" v="2"/>
        <pc:sldMkLst>
          <pc:docMk/>
          <pc:sldMk cId="906180564" sldId="311"/>
        </pc:sldMkLst>
        <pc:spChg chg="del">
          <ac:chgData name="antonio.santiago.amaya74@gmail.com" userId="S::antonio.santiago.amaya74_gmail.com#ext#@upcbcntech.onmicrosoft.com::1b1117b8-4e3b-466c-85aa-7bf6b23e9afa" providerId="AD" clId="Web-{C4569831-FCE0-A453-1053-62CCD5E1B47E}" dt="2025-01-22T00:18:31.611" v="2"/>
          <ac:spMkLst>
            <pc:docMk/>
            <pc:sldMk cId="906180564" sldId="311"/>
            <ac:spMk id="3" creationId="{C47BEB67-EC5E-8CF5-0A87-43A086FCDD00}"/>
          </ac:spMkLst>
        </pc:spChg>
      </pc:sldChg>
      <pc:sldChg chg="delSp">
        <pc:chgData name="antonio.santiago.amaya74@gmail.com" userId="S::antonio.santiago.amaya74_gmail.com#ext#@upcbcntech.onmicrosoft.com::1b1117b8-4e3b-466c-85aa-7bf6b23e9afa" providerId="AD" clId="Web-{C4569831-FCE0-A453-1053-62CCD5E1B47E}" dt="2025-01-22T00:18:37.158" v="3"/>
        <pc:sldMkLst>
          <pc:docMk/>
          <pc:sldMk cId="3198524984" sldId="312"/>
        </pc:sldMkLst>
        <pc:spChg chg="del">
          <ac:chgData name="antonio.santiago.amaya74@gmail.com" userId="S::antonio.santiago.amaya74_gmail.com#ext#@upcbcntech.onmicrosoft.com::1b1117b8-4e3b-466c-85aa-7bf6b23e9afa" providerId="AD" clId="Web-{C4569831-FCE0-A453-1053-62CCD5E1B47E}" dt="2025-01-22T00:18:37.158" v="3"/>
          <ac:spMkLst>
            <pc:docMk/>
            <pc:sldMk cId="3198524984" sldId="312"/>
            <ac:spMk id="3" creationId="{4B1C4A11-1D94-3B93-2CC1-BADB4C592CFA}"/>
          </ac:spMkLst>
        </pc:spChg>
      </pc:sldChg>
      <pc:sldChg chg="delSp">
        <pc:chgData name="antonio.santiago.amaya74@gmail.com" userId="S::antonio.santiago.amaya74_gmail.com#ext#@upcbcntech.onmicrosoft.com::1b1117b8-4e3b-466c-85aa-7bf6b23e9afa" providerId="AD" clId="Web-{C4569831-FCE0-A453-1053-62CCD5E1B47E}" dt="2025-01-22T00:18:46.752" v="5"/>
        <pc:sldMkLst>
          <pc:docMk/>
          <pc:sldMk cId="2679452468" sldId="313"/>
        </pc:sldMkLst>
        <pc:spChg chg="del">
          <ac:chgData name="antonio.santiago.amaya74@gmail.com" userId="S::antonio.santiago.amaya74_gmail.com#ext#@upcbcntech.onmicrosoft.com::1b1117b8-4e3b-466c-85aa-7bf6b23e9afa" providerId="AD" clId="Web-{C4569831-FCE0-A453-1053-62CCD5E1B47E}" dt="2025-01-22T00:18:46.752" v="5"/>
          <ac:spMkLst>
            <pc:docMk/>
            <pc:sldMk cId="2679452468" sldId="313"/>
            <ac:spMk id="3" creationId="{90B989CE-6A7D-C492-DAF0-8BFE9193E54B}"/>
          </ac:spMkLst>
        </pc:spChg>
      </pc:sldChg>
      <pc:sldChg chg="delSp modSp">
        <pc:chgData name="antonio.santiago.amaya74@gmail.com" userId="S::antonio.santiago.amaya74_gmail.com#ext#@upcbcntech.onmicrosoft.com::1b1117b8-4e3b-466c-85aa-7bf6b23e9afa" providerId="AD" clId="Web-{C4569831-FCE0-A453-1053-62CCD5E1B47E}" dt="2025-01-22T00:18:50.253" v="7"/>
        <pc:sldMkLst>
          <pc:docMk/>
          <pc:sldMk cId="586349680" sldId="314"/>
        </pc:sldMkLst>
        <pc:spChg chg="del mod">
          <ac:chgData name="antonio.santiago.amaya74@gmail.com" userId="S::antonio.santiago.amaya74_gmail.com#ext#@upcbcntech.onmicrosoft.com::1b1117b8-4e3b-466c-85aa-7bf6b23e9afa" providerId="AD" clId="Web-{C4569831-FCE0-A453-1053-62CCD5E1B47E}" dt="2025-01-22T00:18:50.253" v="7"/>
          <ac:spMkLst>
            <pc:docMk/>
            <pc:sldMk cId="586349680" sldId="314"/>
            <ac:spMk id="3" creationId="{EA041773-1E69-0D30-258F-96A686781B62}"/>
          </ac:spMkLst>
        </pc:spChg>
      </pc:sldChg>
      <pc:sldChg chg="delSp">
        <pc:chgData name="antonio.santiago.amaya74@gmail.com" userId="S::antonio.santiago.amaya74_gmail.com#ext#@upcbcntech.onmicrosoft.com::1b1117b8-4e3b-466c-85aa-7bf6b23e9afa" providerId="AD" clId="Web-{C4569831-FCE0-A453-1053-62CCD5E1B47E}" dt="2025-01-22T00:18:55.409" v="8"/>
        <pc:sldMkLst>
          <pc:docMk/>
          <pc:sldMk cId="3459740286" sldId="315"/>
        </pc:sldMkLst>
        <pc:spChg chg="del">
          <ac:chgData name="antonio.santiago.amaya74@gmail.com" userId="S::antonio.santiago.amaya74_gmail.com#ext#@upcbcntech.onmicrosoft.com::1b1117b8-4e3b-466c-85aa-7bf6b23e9afa" providerId="AD" clId="Web-{C4569831-FCE0-A453-1053-62CCD5E1B47E}" dt="2025-01-22T00:18:55.409" v="8"/>
          <ac:spMkLst>
            <pc:docMk/>
            <pc:sldMk cId="3459740286" sldId="315"/>
            <ac:spMk id="3" creationId="{024E9D9D-0167-D5F8-EB62-2CB397E41CF2}"/>
          </ac:spMkLst>
        </pc:spChg>
      </pc:sldChg>
      <pc:sldChg chg="delSp">
        <pc:chgData name="antonio.santiago.amaya74@gmail.com" userId="S::antonio.santiago.amaya74_gmail.com#ext#@upcbcntech.onmicrosoft.com::1b1117b8-4e3b-466c-85aa-7bf6b23e9afa" providerId="AD" clId="Web-{C4569831-FCE0-A453-1053-62CCD5E1B47E}" dt="2025-01-22T00:18:59.144" v="9"/>
        <pc:sldMkLst>
          <pc:docMk/>
          <pc:sldMk cId="1525347897" sldId="316"/>
        </pc:sldMkLst>
        <pc:spChg chg="del">
          <ac:chgData name="antonio.santiago.amaya74@gmail.com" userId="S::antonio.santiago.amaya74_gmail.com#ext#@upcbcntech.onmicrosoft.com::1b1117b8-4e3b-466c-85aa-7bf6b23e9afa" providerId="AD" clId="Web-{C4569831-FCE0-A453-1053-62CCD5E1B47E}" dt="2025-01-22T00:18:59.144" v="9"/>
          <ac:spMkLst>
            <pc:docMk/>
            <pc:sldMk cId="1525347897" sldId="316"/>
            <ac:spMk id="3" creationId="{CBD03850-697F-BBDF-B75C-10490CD8DB31}"/>
          </ac:spMkLst>
        </pc:spChg>
      </pc:sldChg>
    </pc:docChg>
  </pc:docChgLst>
  <pc:docChgLst>
    <pc:chgData name="Marc Berenguer" userId="S::marc.berenguer@office365.upc.edu::31794d47-9715-4541-b0d3-83395dbf1d16" providerId="AD" clId="Web-{90B3F78B-1B1B-F982-CAE8-B1473B490D50}"/>
    <pc:docChg chg="modSld">
      <pc:chgData name="Marc Berenguer" userId="S::marc.berenguer@office365.upc.edu::31794d47-9715-4541-b0d3-83395dbf1d16" providerId="AD" clId="Web-{90B3F78B-1B1B-F982-CAE8-B1473B490D50}" dt="2025-01-13T21:32:53.500" v="0" actId="20577"/>
      <pc:docMkLst>
        <pc:docMk/>
      </pc:docMkLst>
      <pc:sldChg chg="modSp">
        <pc:chgData name="Marc Berenguer" userId="S::marc.berenguer@office365.upc.edu::31794d47-9715-4541-b0d3-83395dbf1d16" providerId="AD" clId="Web-{90B3F78B-1B1B-F982-CAE8-B1473B490D50}" dt="2025-01-13T21:32:53.500" v="0" actId="20577"/>
        <pc:sldMkLst>
          <pc:docMk/>
          <pc:sldMk cId="0" sldId="256"/>
        </pc:sldMkLst>
        <pc:spChg chg="mod">
          <ac:chgData name="Marc Berenguer" userId="S::marc.berenguer@office365.upc.edu::31794d47-9715-4541-b0d3-83395dbf1d16" providerId="AD" clId="Web-{90B3F78B-1B1B-F982-CAE8-B1473B490D50}" dt="2025-01-13T21:32:53.500" v="0" actId="20577"/>
          <ac:spMkLst>
            <pc:docMk/>
            <pc:sldMk cId="0" sldId="256"/>
            <ac:spMk id="42" creationId="{00000000-0000-0000-0000-000000000000}"/>
          </ac:spMkLst>
        </pc:spChg>
      </pc:sldChg>
    </pc:docChg>
  </pc:docChgLst>
  <pc:docChgLst>
    <pc:chgData name="antonio.santiago.amaya74@gmail.com" userId="S::antonio.santiago.amaya74_gmail.com#ext#@upcbcntech.onmicrosoft.com::1b1117b8-4e3b-466c-85aa-7bf6b23e9afa" providerId="AD" clId="Web-{9BED609E-323D-0CE9-0A01-9F9B730CEA11}"/>
    <pc:docChg chg="addSld modSld sldOrd">
      <pc:chgData name="antonio.santiago.amaya74@gmail.com" userId="S::antonio.santiago.amaya74_gmail.com#ext#@upcbcntech.onmicrosoft.com::1b1117b8-4e3b-466c-85aa-7bf6b23e9afa" providerId="AD" clId="Web-{9BED609E-323D-0CE9-0A01-9F9B730CEA11}" dt="2025-01-18T08:18:55.163" v="105" actId="1076"/>
      <pc:docMkLst>
        <pc:docMk/>
      </pc:docMkLst>
      <pc:sldChg chg="addSp delSp modSp">
        <pc:chgData name="antonio.santiago.amaya74@gmail.com" userId="S::antonio.santiago.amaya74_gmail.com#ext#@upcbcntech.onmicrosoft.com::1b1117b8-4e3b-466c-85aa-7bf6b23e9afa" providerId="AD" clId="Web-{9BED609E-323D-0CE9-0A01-9F9B730CEA11}" dt="2025-01-18T08:18:55.163" v="105" actId="1076"/>
        <pc:sldMkLst>
          <pc:docMk/>
          <pc:sldMk cId="0" sldId="257"/>
        </pc:sldMkLst>
        <pc:picChg chg="add mod">
          <ac:chgData name="antonio.santiago.amaya74@gmail.com" userId="S::antonio.santiago.amaya74_gmail.com#ext#@upcbcntech.onmicrosoft.com::1b1117b8-4e3b-466c-85aa-7bf6b23e9afa" providerId="AD" clId="Web-{9BED609E-323D-0CE9-0A01-9F9B730CEA11}" dt="2025-01-18T08:18:15.082" v="103" actId="1076"/>
          <ac:picMkLst>
            <pc:docMk/>
            <pc:sldMk cId="0" sldId="257"/>
            <ac:picMk id="3" creationId="{B2C50A47-F525-BB98-389E-96D4E79C8893}"/>
          </ac:picMkLst>
        </pc:picChg>
      </pc:sldChg>
      <pc:sldChg chg="add ord replId">
        <pc:chgData name="antonio.santiago.amaya74@gmail.com" userId="S::antonio.santiago.amaya74_gmail.com#ext#@upcbcntech.onmicrosoft.com::1b1117b8-4e3b-466c-85aa-7bf6b23e9afa" providerId="AD" clId="Web-{9BED609E-323D-0CE9-0A01-9F9B730CEA11}" dt="2025-01-18T08:17:13.312" v="97"/>
        <pc:sldMkLst>
          <pc:docMk/>
          <pc:sldMk cId="3548341047" sldId="285"/>
        </pc:sldMkLst>
      </pc:sldChg>
      <pc:sldChg chg="addSp delSp modSp add mod ord replId setBg">
        <pc:chgData name="antonio.santiago.amaya74@gmail.com" userId="S::antonio.santiago.amaya74_gmail.com#ext#@upcbcntech.onmicrosoft.com::1b1117b8-4e3b-466c-85aa-7bf6b23e9afa" providerId="AD" clId="Web-{9BED609E-323D-0CE9-0A01-9F9B730CEA11}" dt="2025-01-18T08:16:31.262" v="96" actId="14100"/>
        <pc:sldMkLst>
          <pc:docMk/>
          <pc:sldMk cId="76588221" sldId="286"/>
        </pc:sldMkLst>
        <pc:spChg chg="add mod">
          <ac:chgData name="antonio.santiago.amaya74@gmail.com" userId="S::antonio.santiago.amaya74_gmail.com#ext#@upcbcntech.onmicrosoft.com::1b1117b8-4e3b-466c-85aa-7bf6b23e9afa" providerId="AD" clId="Web-{9BED609E-323D-0CE9-0A01-9F9B730CEA11}" dt="2025-01-18T08:15:48.306" v="90" actId="1076"/>
          <ac:spMkLst>
            <pc:docMk/>
            <pc:sldMk cId="76588221" sldId="286"/>
            <ac:spMk id="9" creationId="{197E1DA4-8451-ABA1-2598-FC37FD692BD6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9BED609E-323D-0CE9-0A01-9F9B730CEA11}" dt="2025-01-18T08:16:31.262" v="96" actId="14100"/>
          <ac:spMkLst>
            <pc:docMk/>
            <pc:sldMk cId="76588221" sldId="286"/>
            <ac:spMk id="11" creationId="{B72014DB-D3B0-AED2-B94E-D09FD4212B73}"/>
          </ac:spMkLst>
        </pc:spChg>
        <pc:spChg chg="mod ord">
          <ac:chgData name="antonio.santiago.amaya74@gmail.com" userId="S::antonio.santiago.amaya74_gmail.com#ext#@upcbcntech.onmicrosoft.com::1b1117b8-4e3b-466c-85aa-7bf6b23e9afa" providerId="AD" clId="Web-{9BED609E-323D-0CE9-0A01-9F9B730CEA11}" dt="2025-01-18T07:43:49.071" v="11"/>
          <ac:spMkLst>
            <pc:docMk/>
            <pc:sldMk cId="76588221" sldId="286"/>
            <ac:spMk id="44" creationId="{00000000-0000-0000-0000-000000000000}"/>
          </ac:spMkLst>
        </pc:spChg>
        <pc:picChg chg="add mod modCrop">
          <ac:chgData name="antonio.santiago.amaya74@gmail.com" userId="S::antonio.santiago.amaya74_gmail.com#ext#@upcbcntech.onmicrosoft.com::1b1117b8-4e3b-466c-85aa-7bf6b23e9afa" providerId="AD" clId="Web-{9BED609E-323D-0CE9-0A01-9F9B730CEA11}" dt="2025-01-18T07:54:57.952" v="27"/>
          <ac:picMkLst>
            <pc:docMk/>
            <pc:sldMk cId="76588221" sldId="286"/>
            <ac:picMk id="2" creationId="{03512C94-B2B2-FC73-01FF-E3EE3BBA906A}"/>
          </ac:picMkLst>
        </pc:picChg>
        <pc:picChg chg="add mod">
          <ac:chgData name="antonio.santiago.amaya74@gmail.com" userId="S::antonio.santiago.amaya74_gmail.com#ext#@upcbcntech.onmicrosoft.com::1b1117b8-4e3b-466c-85aa-7bf6b23e9afa" providerId="AD" clId="Web-{9BED609E-323D-0CE9-0A01-9F9B730CEA11}" dt="2025-01-18T07:53:56.400" v="22"/>
          <ac:picMkLst>
            <pc:docMk/>
            <pc:sldMk cId="76588221" sldId="286"/>
            <ac:picMk id="3" creationId="{7F586C7E-A708-9C1F-8510-3543AE5247CD}"/>
          </ac:picMkLst>
        </pc:picChg>
        <pc:picChg chg="add mod">
          <ac:chgData name="antonio.santiago.amaya74@gmail.com" userId="S::antonio.santiago.amaya74_gmail.com#ext#@upcbcntech.onmicrosoft.com::1b1117b8-4e3b-466c-85aa-7bf6b23e9afa" providerId="AD" clId="Web-{9BED609E-323D-0CE9-0A01-9F9B730CEA11}" dt="2025-01-18T07:53:30.867" v="20" actId="1076"/>
          <ac:picMkLst>
            <pc:docMk/>
            <pc:sldMk cId="76588221" sldId="286"/>
            <ac:picMk id="4" creationId="{BD7B066D-FAF1-BDA5-688D-F7791A9315D2}"/>
          </ac:picMkLst>
        </pc:picChg>
        <pc:picChg chg="add mod">
          <ac:chgData name="antonio.santiago.amaya74@gmail.com" userId="S::antonio.santiago.amaya74_gmail.com#ext#@upcbcntech.onmicrosoft.com::1b1117b8-4e3b-466c-85aa-7bf6b23e9afa" providerId="AD" clId="Web-{9BED609E-323D-0CE9-0A01-9F9B730CEA11}" dt="2025-01-18T07:54:43.747" v="25" actId="1076"/>
          <ac:picMkLst>
            <pc:docMk/>
            <pc:sldMk cId="76588221" sldId="286"/>
            <ac:picMk id="5" creationId="{057ECF9F-4E26-6B41-25A4-AA948534E889}"/>
          </ac:picMkLst>
        </pc:picChg>
        <pc:picChg chg="add mod">
          <ac:chgData name="antonio.santiago.amaya74@gmail.com" userId="S::antonio.santiago.amaya74_gmail.com#ext#@upcbcntech.onmicrosoft.com::1b1117b8-4e3b-466c-85aa-7bf6b23e9afa" providerId="AD" clId="Web-{9BED609E-323D-0CE9-0A01-9F9B730CEA11}" dt="2025-01-18T08:13:18.326" v="84"/>
          <ac:picMkLst>
            <pc:docMk/>
            <pc:sldMk cId="76588221" sldId="286"/>
            <ac:picMk id="8" creationId="{970E0095-2E25-D4CB-B035-F0FAE53DDBCD}"/>
          </ac:picMkLst>
        </pc:picChg>
      </pc:sldChg>
    </pc:docChg>
  </pc:docChgLst>
  <pc:docChgLst>
    <pc:chgData name="Marc Berenguer" userId="S::marc.berenguer@office365.upc.edu::31794d47-9715-4541-b0d3-83395dbf1d16" providerId="AD" clId="Web-{85AEE6F1-ADC2-144F-84CF-919B5843F4C5}"/>
    <pc:docChg chg="addSld modSld">
      <pc:chgData name="Marc Berenguer" userId="S::marc.berenguer@office365.upc.edu::31794d47-9715-4541-b0d3-83395dbf1d16" providerId="AD" clId="Web-{85AEE6F1-ADC2-144F-84CF-919B5843F4C5}" dt="2025-01-21T15:40:23.373" v="561"/>
      <pc:docMkLst>
        <pc:docMk/>
      </pc:docMkLst>
      <pc:sldChg chg="addSp delSp modSp add replId addAnim delAnim modAnim">
        <pc:chgData name="Marc Berenguer" userId="S::marc.berenguer@office365.upc.edu::31794d47-9715-4541-b0d3-83395dbf1d16" providerId="AD" clId="Web-{85AEE6F1-ADC2-144F-84CF-919B5843F4C5}" dt="2025-01-21T15:40:23.373" v="561"/>
        <pc:sldMkLst>
          <pc:docMk/>
          <pc:sldMk cId="1602486561" sldId="326"/>
        </pc:sldMkLst>
        <pc:spChg chg="add mod">
          <ac:chgData name="Marc Berenguer" userId="S::marc.berenguer@office365.upc.edu::31794d47-9715-4541-b0d3-83395dbf1d16" providerId="AD" clId="Web-{85AEE6F1-ADC2-144F-84CF-919B5843F4C5}" dt="2025-01-21T15:29:47.952" v="542" actId="1076"/>
          <ac:spMkLst>
            <pc:docMk/>
            <pc:sldMk cId="1602486561" sldId="326"/>
            <ac:spMk id="2" creationId="{D5BD35F1-99E6-E91F-C025-0D865298C71C}"/>
          </ac:spMkLst>
        </pc:spChg>
        <pc:spChg chg="add mod">
          <ac:chgData name="Marc Berenguer" userId="S::marc.berenguer@office365.upc.edu::31794d47-9715-4541-b0d3-83395dbf1d16" providerId="AD" clId="Web-{85AEE6F1-ADC2-144F-84CF-919B5843F4C5}" dt="2025-01-21T15:29:47.952" v="543" actId="1076"/>
          <ac:spMkLst>
            <pc:docMk/>
            <pc:sldMk cId="1602486561" sldId="326"/>
            <ac:spMk id="4" creationId="{88212620-2EA8-BA05-AC73-C12EDB8287B7}"/>
          </ac:spMkLst>
        </pc:spChg>
        <pc:spChg chg="del">
          <ac:chgData name="Marc Berenguer" userId="S::marc.berenguer@office365.upc.edu::31794d47-9715-4541-b0d3-83395dbf1d16" providerId="AD" clId="Web-{85AEE6F1-ADC2-144F-84CF-919B5843F4C5}" dt="2025-01-21T15:16:07.478" v="19"/>
          <ac:spMkLst>
            <pc:docMk/>
            <pc:sldMk cId="1602486561" sldId="326"/>
            <ac:spMk id="5" creationId="{9FC63BDC-58EF-0354-CD21-2FD75A266515}"/>
          </ac:spMkLst>
        </pc:spChg>
        <pc:spChg chg="mod">
          <ac:chgData name="Marc Berenguer" userId="S::marc.berenguer@office365.upc.edu::31794d47-9715-4541-b0d3-83395dbf1d16" providerId="AD" clId="Web-{85AEE6F1-ADC2-144F-84CF-919B5843F4C5}" dt="2025-01-21T15:32:35.018" v="557" actId="20577"/>
          <ac:spMkLst>
            <pc:docMk/>
            <pc:sldMk cId="1602486561" sldId="326"/>
            <ac:spMk id="6" creationId="{208FD49C-6D93-2D84-DC11-6C1820CA48FE}"/>
          </ac:spMkLst>
        </pc:spChg>
        <pc:spChg chg="del">
          <ac:chgData name="Marc Berenguer" userId="S::marc.berenguer@office365.upc.edu::31794d47-9715-4541-b0d3-83395dbf1d16" providerId="AD" clId="Web-{85AEE6F1-ADC2-144F-84CF-919B5843F4C5}" dt="2025-01-21T15:16:05.978" v="18"/>
          <ac:spMkLst>
            <pc:docMk/>
            <pc:sldMk cId="1602486561" sldId="326"/>
            <ac:spMk id="7" creationId="{FAAA125F-4A71-D522-765B-A47AEED172F0}"/>
          </ac:spMkLst>
        </pc:spChg>
        <pc:spChg chg="del">
          <ac:chgData name="Marc Berenguer" userId="S::marc.berenguer@office365.upc.edu::31794d47-9715-4541-b0d3-83395dbf1d16" providerId="AD" clId="Web-{85AEE6F1-ADC2-144F-84CF-919B5843F4C5}" dt="2025-01-21T15:16:05.978" v="17"/>
          <ac:spMkLst>
            <pc:docMk/>
            <pc:sldMk cId="1602486561" sldId="326"/>
            <ac:spMk id="8" creationId="{9D26E185-FCB7-0C73-C48F-7D52D54FFA9C}"/>
          </ac:spMkLst>
        </pc:spChg>
        <pc:spChg chg="del">
          <ac:chgData name="Marc Berenguer" userId="S::marc.berenguer@office365.upc.edu::31794d47-9715-4541-b0d3-83395dbf1d16" providerId="AD" clId="Web-{85AEE6F1-ADC2-144F-84CF-919B5843F4C5}" dt="2025-01-21T15:16:05.978" v="16"/>
          <ac:spMkLst>
            <pc:docMk/>
            <pc:sldMk cId="1602486561" sldId="326"/>
            <ac:spMk id="9" creationId="{D38FFA70-63C7-42BF-A6CF-EAE189BDE7EE}"/>
          </ac:spMkLst>
        </pc:spChg>
        <pc:spChg chg="add mod">
          <ac:chgData name="Marc Berenguer" userId="S::marc.berenguer@office365.upc.edu::31794d47-9715-4541-b0d3-83395dbf1d16" providerId="AD" clId="Web-{85AEE6F1-ADC2-144F-84CF-919B5843F4C5}" dt="2025-01-21T15:29:47.967" v="544" actId="1076"/>
          <ac:spMkLst>
            <pc:docMk/>
            <pc:sldMk cId="1602486561" sldId="326"/>
            <ac:spMk id="18" creationId="{222289CB-A3D1-F95D-61C4-19B6F332ED53}"/>
          </ac:spMkLst>
        </pc:spChg>
        <pc:spChg chg="mod">
          <ac:chgData name="Marc Berenguer" userId="S::marc.berenguer@office365.upc.edu::31794d47-9715-4541-b0d3-83395dbf1d16" providerId="AD" clId="Web-{85AEE6F1-ADC2-144F-84CF-919B5843F4C5}" dt="2025-01-21T15:24:12.428" v="334" actId="20577"/>
          <ac:spMkLst>
            <pc:docMk/>
            <pc:sldMk cId="1602486561" sldId="326"/>
            <ac:spMk id="44" creationId="{1892AC54-E4E7-FA0C-75F8-993BC504FD7B}"/>
          </ac:spMkLst>
        </pc:spChg>
        <pc:grpChg chg="add">
          <ac:chgData name="Marc Berenguer" userId="S::marc.berenguer@office365.upc.edu::31794d47-9715-4541-b0d3-83395dbf1d16" providerId="AD" clId="Web-{85AEE6F1-ADC2-144F-84CF-919B5843F4C5}" dt="2025-01-21T15:33:09.722" v="559"/>
          <ac:grpSpMkLst>
            <pc:docMk/>
            <pc:sldMk cId="1602486561" sldId="326"/>
            <ac:grpSpMk id="19" creationId="{4755DD15-ECDA-2824-2221-C84E6044675F}"/>
          </ac:grpSpMkLst>
        </pc:grpChg>
        <pc:picChg chg="del">
          <ac:chgData name="Marc Berenguer" userId="S::marc.berenguer@office365.upc.edu::31794d47-9715-4541-b0d3-83395dbf1d16" providerId="AD" clId="Web-{85AEE6F1-ADC2-144F-84CF-919B5843F4C5}" dt="2025-01-21T15:15:59.244" v="7"/>
          <ac:picMkLst>
            <pc:docMk/>
            <pc:sldMk cId="1602486561" sldId="326"/>
            <ac:picMk id="3" creationId="{569C117F-922A-7885-6A10-459E27CBA434}"/>
          </ac:picMkLst>
        </pc:picChg>
        <pc:cxnChg chg="del">
          <ac:chgData name="Marc Berenguer" userId="S::marc.berenguer@office365.upc.edu::31794d47-9715-4541-b0d3-83395dbf1d16" providerId="AD" clId="Web-{85AEE6F1-ADC2-144F-84CF-919B5843F4C5}" dt="2025-01-21T15:16:05.978" v="15"/>
          <ac:cxnSpMkLst>
            <pc:docMk/>
            <pc:sldMk cId="1602486561" sldId="326"/>
            <ac:cxnSpMk id="10" creationId="{FF5760B7-183D-1FB5-6F92-50FDD128BFB5}"/>
          </ac:cxnSpMkLst>
        </pc:cxnChg>
        <pc:cxnChg chg="del">
          <ac:chgData name="Marc Berenguer" userId="S::marc.berenguer@office365.upc.edu::31794d47-9715-4541-b0d3-83395dbf1d16" providerId="AD" clId="Web-{85AEE6F1-ADC2-144F-84CF-919B5843F4C5}" dt="2025-01-21T15:16:05.978" v="14"/>
          <ac:cxnSpMkLst>
            <pc:docMk/>
            <pc:sldMk cId="1602486561" sldId="326"/>
            <ac:cxnSpMk id="11" creationId="{D739DB00-C7A9-D1FF-6F08-F7D6F18395ED}"/>
          </ac:cxnSpMkLst>
        </pc:cxnChg>
        <pc:cxnChg chg="del">
          <ac:chgData name="Marc Berenguer" userId="S::marc.berenguer@office365.upc.edu::31794d47-9715-4541-b0d3-83395dbf1d16" providerId="AD" clId="Web-{85AEE6F1-ADC2-144F-84CF-919B5843F4C5}" dt="2025-01-21T15:16:05.978" v="13"/>
          <ac:cxnSpMkLst>
            <pc:docMk/>
            <pc:sldMk cId="1602486561" sldId="326"/>
            <ac:cxnSpMk id="12" creationId="{53A798FD-D368-43DF-C491-C89E42D07960}"/>
          </ac:cxnSpMkLst>
        </pc:cxnChg>
        <pc:cxnChg chg="del">
          <ac:chgData name="Marc Berenguer" userId="S::marc.berenguer@office365.upc.edu::31794d47-9715-4541-b0d3-83395dbf1d16" providerId="AD" clId="Web-{85AEE6F1-ADC2-144F-84CF-919B5843F4C5}" dt="2025-01-21T15:16:05.978" v="12"/>
          <ac:cxnSpMkLst>
            <pc:docMk/>
            <pc:sldMk cId="1602486561" sldId="326"/>
            <ac:cxnSpMk id="13" creationId="{85BD1EF0-6773-8B26-83DF-0B68711D16C7}"/>
          </ac:cxnSpMkLst>
        </pc:cxnChg>
        <pc:cxnChg chg="del">
          <ac:chgData name="Marc Berenguer" userId="S::marc.berenguer@office365.upc.edu::31794d47-9715-4541-b0d3-83395dbf1d16" providerId="AD" clId="Web-{85AEE6F1-ADC2-144F-84CF-919B5843F4C5}" dt="2025-01-21T15:16:05.978" v="11"/>
          <ac:cxnSpMkLst>
            <pc:docMk/>
            <pc:sldMk cId="1602486561" sldId="326"/>
            <ac:cxnSpMk id="14" creationId="{8069F025-120D-0479-43D1-06043A0DAB4D}"/>
          </ac:cxnSpMkLst>
        </pc:cxnChg>
        <pc:cxnChg chg="del">
          <ac:chgData name="Marc Berenguer" userId="S::marc.berenguer@office365.upc.edu::31794d47-9715-4541-b0d3-83395dbf1d16" providerId="AD" clId="Web-{85AEE6F1-ADC2-144F-84CF-919B5843F4C5}" dt="2025-01-21T15:16:05.978" v="10"/>
          <ac:cxnSpMkLst>
            <pc:docMk/>
            <pc:sldMk cId="1602486561" sldId="326"/>
            <ac:cxnSpMk id="15" creationId="{C81963DE-0163-8802-9632-D544E484AB0F}"/>
          </ac:cxnSpMkLst>
        </pc:cxnChg>
        <pc:cxnChg chg="del">
          <ac:chgData name="Marc Berenguer" userId="S::marc.berenguer@office365.upc.edu::31794d47-9715-4541-b0d3-83395dbf1d16" providerId="AD" clId="Web-{85AEE6F1-ADC2-144F-84CF-919B5843F4C5}" dt="2025-01-21T15:16:05.978" v="9"/>
          <ac:cxnSpMkLst>
            <pc:docMk/>
            <pc:sldMk cId="1602486561" sldId="326"/>
            <ac:cxnSpMk id="16" creationId="{2A007EE1-DECA-D1EE-8633-59C4E54DF317}"/>
          </ac:cxnSpMkLst>
        </pc:cxnChg>
        <pc:cxnChg chg="del">
          <ac:chgData name="Marc Berenguer" userId="S::marc.berenguer@office365.upc.edu::31794d47-9715-4541-b0d3-83395dbf1d16" providerId="AD" clId="Web-{85AEE6F1-ADC2-144F-84CF-919B5843F4C5}" dt="2025-01-21T15:16:05.978" v="8"/>
          <ac:cxnSpMkLst>
            <pc:docMk/>
            <pc:sldMk cId="1602486561" sldId="326"/>
            <ac:cxnSpMk id="17" creationId="{17AE27F7-8EAC-8121-6678-071780063CDE}"/>
          </ac:cxnSpMkLst>
        </pc:cxnChg>
      </pc:sldChg>
      <pc:sldChg chg="add replId">
        <pc:chgData name="Marc Berenguer" userId="S::marc.berenguer@office365.upc.edu::31794d47-9715-4541-b0d3-83395dbf1d16" providerId="AD" clId="Web-{85AEE6F1-ADC2-144F-84CF-919B5843F4C5}" dt="2025-01-21T15:21:58.784" v="280"/>
        <pc:sldMkLst>
          <pc:docMk/>
          <pc:sldMk cId="2238489313" sldId="327"/>
        </pc:sldMkLst>
      </pc:sldChg>
    </pc:docChg>
  </pc:docChgLst>
  <pc:docChgLst>
    <pc:chgData name="seppo.pulkkinen@fmi.fi" userId="S::urn:spo:guest#seppo.pulkkinen@fmi.fi::" providerId="AD" clId="Web-{8F2BA444-C812-B383-6BF0-B5E2CF723886}"/>
    <pc:docChg chg="addSld delSld modSld sldOrd">
      <pc:chgData name="seppo.pulkkinen@fmi.fi" userId="S::urn:spo:guest#seppo.pulkkinen@fmi.fi::" providerId="AD" clId="Web-{8F2BA444-C812-B383-6BF0-B5E2CF723886}" dt="2025-01-21T13:45:07.144" v="223" actId="20577"/>
      <pc:docMkLst>
        <pc:docMk/>
      </pc:docMkLst>
      <pc:sldChg chg="modSp">
        <pc:chgData name="seppo.pulkkinen@fmi.fi" userId="S::urn:spo:guest#seppo.pulkkinen@fmi.fi::" providerId="AD" clId="Web-{8F2BA444-C812-B383-6BF0-B5E2CF723886}" dt="2025-01-21T13:00:58.398" v="36" actId="20577"/>
        <pc:sldMkLst>
          <pc:docMk/>
          <pc:sldMk cId="3259361804" sldId="264"/>
        </pc:sldMkLst>
        <pc:spChg chg="mod">
          <ac:chgData name="seppo.pulkkinen@fmi.fi" userId="S::urn:spo:guest#seppo.pulkkinen@fmi.fi::" providerId="AD" clId="Web-{8F2BA444-C812-B383-6BF0-B5E2CF723886}" dt="2025-01-21T13:00:11.803" v="10" actId="20577"/>
          <ac:spMkLst>
            <pc:docMk/>
            <pc:sldMk cId="3259361804" sldId="264"/>
            <ac:spMk id="44" creationId="{D278C126-C625-AD93-1C62-292F8D366A47}"/>
          </ac:spMkLst>
        </pc:spChg>
        <pc:spChg chg="mod">
          <ac:chgData name="seppo.pulkkinen@fmi.fi" userId="S::urn:spo:guest#seppo.pulkkinen@fmi.fi::" providerId="AD" clId="Web-{8F2BA444-C812-B383-6BF0-B5E2CF723886}" dt="2025-01-21T13:00:58.398" v="36" actId="20577"/>
          <ac:spMkLst>
            <pc:docMk/>
            <pc:sldMk cId="3259361804" sldId="264"/>
            <ac:spMk id="45" creationId="{A00800AC-6C8A-B072-9B4C-484828E0C409}"/>
          </ac:spMkLst>
        </pc:spChg>
      </pc:sldChg>
      <pc:sldChg chg="addSp modSp ord">
        <pc:chgData name="seppo.pulkkinen@fmi.fi" userId="S::urn:spo:guest#seppo.pulkkinen@fmi.fi::" providerId="AD" clId="Web-{8F2BA444-C812-B383-6BF0-B5E2CF723886}" dt="2025-01-21T13:43:13.143" v="221" actId="1076"/>
        <pc:sldMkLst>
          <pc:docMk/>
          <pc:sldMk cId="857519959" sldId="276"/>
        </pc:sldMkLst>
        <pc:spChg chg="mod">
          <ac:chgData name="seppo.pulkkinen@fmi.fi" userId="S::urn:spo:guest#seppo.pulkkinen@fmi.fi::" providerId="AD" clId="Web-{8F2BA444-C812-B383-6BF0-B5E2CF723886}" dt="2025-01-21T13:43:09.112" v="220" actId="1076"/>
          <ac:spMkLst>
            <pc:docMk/>
            <pc:sldMk cId="857519959" sldId="276"/>
            <ac:spMk id="3" creationId="{179FBA12-D5CE-BE33-29FA-DA79A34C95EF}"/>
          </ac:spMkLst>
        </pc:spChg>
        <pc:spChg chg="add mod">
          <ac:chgData name="seppo.pulkkinen@fmi.fi" userId="S::urn:spo:guest#seppo.pulkkinen@fmi.fi::" providerId="AD" clId="Web-{8F2BA444-C812-B383-6BF0-B5E2CF723886}" dt="2025-01-21T13:43:06.346" v="219" actId="1076"/>
          <ac:spMkLst>
            <pc:docMk/>
            <pc:sldMk cId="857519959" sldId="276"/>
            <ac:spMk id="6" creationId="{BAED40BE-3532-B7B0-815F-963914B7280E}"/>
          </ac:spMkLst>
        </pc:spChg>
        <pc:spChg chg="add mod">
          <ac:chgData name="seppo.pulkkinen@fmi.fi" userId="S::urn:spo:guest#seppo.pulkkinen@fmi.fi::" providerId="AD" clId="Web-{8F2BA444-C812-B383-6BF0-B5E2CF723886}" dt="2025-01-21T13:09:44.013" v="94" actId="14100"/>
          <ac:spMkLst>
            <pc:docMk/>
            <pc:sldMk cId="857519959" sldId="276"/>
            <ac:spMk id="7" creationId="{2431EA29-9EC0-F031-3BC1-1DFD19845E9E}"/>
          </ac:spMkLst>
        </pc:spChg>
        <pc:spChg chg="add mod">
          <ac:chgData name="seppo.pulkkinen@fmi.fi" userId="S::urn:spo:guest#seppo.pulkkinen@fmi.fi::" providerId="AD" clId="Web-{8F2BA444-C812-B383-6BF0-B5E2CF723886}" dt="2025-01-21T13:43:13.143" v="221" actId="1076"/>
          <ac:spMkLst>
            <pc:docMk/>
            <pc:sldMk cId="857519959" sldId="276"/>
            <ac:spMk id="8" creationId="{6302ADF8-11A3-41AC-DACB-D108290B6F5E}"/>
          </ac:spMkLst>
        </pc:spChg>
      </pc:sldChg>
      <pc:sldChg chg="addSp delSp modSp ord">
        <pc:chgData name="seppo.pulkkinen@fmi.fi" userId="S::urn:spo:guest#seppo.pulkkinen@fmi.fi::" providerId="AD" clId="Web-{8F2BA444-C812-B383-6BF0-B5E2CF723886}" dt="2025-01-21T13:35:54.998" v="216" actId="20577"/>
        <pc:sldMkLst>
          <pc:docMk/>
          <pc:sldMk cId="3112649600" sldId="277"/>
        </pc:sldMkLst>
        <pc:spChg chg="mod">
          <ac:chgData name="seppo.pulkkinen@fmi.fi" userId="S::urn:spo:guest#seppo.pulkkinen@fmi.fi::" providerId="AD" clId="Web-{8F2BA444-C812-B383-6BF0-B5E2CF723886}" dt="2025-01-21T13:35:54.998" v="216" actId="20577"/>
          <ac:spMkLst>
            <pc:docMk/>
            <pc:sldMk cId="3112649600" sldId="277"/>
            <ac:spMk id="3" creationId="{5E1ECA41-9D90-4F8A-109A-E529AA3701CA}"/>
          </ac:spMkLst>
        </pc:spChg>
        <pc:picChg chg="mod">
          <ac:chgData name="seppo.pulkkinen@fmi.fi" userId="S::urn:spo:guest#seppo.pulkkinen@fmi.fi::" providerId="AD" clId="Web-{8F2BA444-C812-B383-6BF0-B5E2CF723886}" dt="2025-01-21T13:23:43.990" v="197" actId="14100"/>
          <ac:picMkLst>
            <pc:docMk/>
            <pc:sldMk cId="3112649600" sldId="277"/>
            <ac:picMk id="4" creationId="{75C9B5CE-3A40-D915-5319-1EDEA550C304}"/>
          </ac:picMkLst>
        </pc:picChg>
        <pc:picChg chg="add del mod modCrop">
          <ac:chgData name="seppo.pulkkinen@fmi.fi" userId="S::urn:spo:guest#seppo.pulkkinen@fmi.fi::" providerId="AD" clId="Web-{8F2BA444-C812-B383-6BF0-B5E2CF723886}" dt="2025-01-21T13:34:16.481" v="207"/>
          <ac:picMkLst>
            <pc:docMk/>
            <pc:sldMk cId="3112649600" sldId="277"/>
            <ac:picMk id="5" creationId="{FC8A9B70-D86F-706E-4219-0ED503C175EE}"/>
          </ac:picMkLst>
        </pc:picChg>
      </pc:sldChg>
      <pc:sldChg chg="modSp">
        <pc:chgData name="seppo.pulkkinen@fmi.fi" userId="S::urn:spo:guest#seppo.pulkkinen@fmi.fi::" providerId="AD" clId="Web-{8F2BA444-C812-B383-6BF0-B5E2CF723886}" dt="2025-01-21T13:34:41.231" v="213" actId="20577"/>
        <pc:sldMkLst>
          <pc:docMk/>
          <pc:sldMk cId="3569223196" sldId="278"/>
        </pc:sldMkLst>
        <pc:spChg chg="mod">
          <ac:chgData name="seppo.pulkkinen@fmi.fi" userId="S::urn:spo:guest#seppo.pulkkinen@fmi.fi::" providerId="AD" clId="Web-{8F2BA444-C812-B383-6BF0-B5E2CF723886}" dt="2025-01-21T13:34:41.231" v="213" actId="20577"/>
          <ac:spMkLst>
            <pc:docMk/>
            <pc:sldMk cId="3569223196" sldId="278"/>
            <ac:spMk id="2" creationId="{9B7D4845-E974-7A64-5B42-398779D93990}"/>
          </ac:spMkLst>
        </pc:spChg>
      </pc:sldChg>
      <pc:sldChg chg="addSp modSp">
        <pc:chgData name="seppo.pulkkinen@fmi.fi" userId="S::urn:spo:guest#seppo.pulkkinen@fmi.fi::" providerId="AD" clId="Web-{8F2BA444-C812-B383-6BF0-B5E2CF723886}" dt="2025-01-21T13:45:07.144" v="223" actId="20577"/>
        <pc:sldMkLst>
          <pc:docMk/>
          <pc:sldMk cId="3985431709" sldId="320"/>
        </pc:sldMkLst>
        <pc:spChg chg="mod">
          <ac:chgData name="seppo.pulkkinen@fmi.fi" userId="S::urn:spo:guest#seppo.pulkkinen@fmi.fi::" providerId="AD" clId="Web-{8F2BA444-C812-B383-6BF0-B5E2CF723886}" dt="2025-01-21T13:03:16.430" v="49" actId="1076"/>
          <ac:spMkLst>
            <pc:docMk/>
            <pc:sldMk cId="3985431709" sldId="320"/>
            <ac:spMk id="2" creationId="{CEDA4940-DF12-F987-7763-63F740743445}"/>
          </ac:spMkLst>
        </pc:spChg>
        <pc:spChg chg="mod">
          <ac:chgData name="seppo.pulkkinen@fmi.fi" userId="S::urn:spo:guest#seppo.pulkkinen@fmi.fi::" providerId="AD" clId="Web-{8F2BA444-C812-B383-6BF0-B5E2CF723886}" dt="2025-01-21T13:45:07.144" v="223" actId="20577"/>
          <ac:spMkLst>
            <pc:docMk/>
            <pc:sldMk cId="3985431709" sldId="320"/>
            <ac:spMk id="3" creationId="{5235D238-20F1-A0E8-F55F-5B76E208F8B1}"/>
          </ac:spMkLst>
        </pc:spChg>
        <pc:grpChg chg="add mod">
          <ac:chgData name="seppo.pulkkinen@fmi.fi" userId="S::urn:spo:guest#seppo.pulkkinen@fmi.fi::" providerId="AD" clId="Web-{8F2BA444-C812-B383-6BF0-B5E2CF723886}" dt="2025-01-21T13:05:43.010" v="55" actId="1076"/>
          <ac:grpSpMkLst>
            <pc:docMk/>
            <pc:sldMk cId="3985431709" sldId="320"/>
            <ac:grpSpMk id="15" creationId="{BFF70FF5-78C2-3232-73CF-D0DD70E6A3D3}"/>
          </ac:grpSpMkLst>
        </pc:grpChg>
        <pc:picChg chg="mod">
          <ac:chgData name="seppo.pulkkinen@fmi.fi" userId="S::urn:spo:guest#seppo.pulkkinen@fmi.fi::" providerId="AD" clId="Web-{8F2BA444-C812-B383-6BF0-B5E2CF723886}" dt="2025-01-21T13:04:02.337" v="51" actId="1076"/>
          <ac:picMkLst>
            <pc:docMk/>
            <pc:sldMk cId="3985431709" sldId="320"/>
            <ac:picMk id="4" creationId="{659B164D-99D0-7AF7-C073-F01C22351D59}"/>
          </ac:picMkLst>
        </pc:picChg>
        <pc:picChg chg="mod">
          <ac:chgData name="seppo.pulkkinen@fmi.fi" userId="S::urn:spo:guest#seppo.pulkkinen@fmi.fi::" providerId="AD" clId="Web-{8F2BA444-C812-B383-6BF0-B5E2CF723886}" dt="2025-01-21T13:04:19.165" v="52" actId="1076"/>
          <ac:picMkLst>
            <pc:docMk/>
            <pc:sldMk cId="3985431709" sldId="320"/>
            <ac:picMk id="5" creationId="{862A495C-AEE1-F337-21E0-09AD55256EBE}"/>
          </ac:picMkLst>
        </pc:picChg>
      </pc:sldChg>
      <pc:sldChg chg="add del replId">
        <pc:chgData name="seppo.pulkkinen@fmi.fi" userId="S::urn:spo:guest#seppo.pulkkinen@fmi.fi::" providerId="AD" clId="Web-{8F2BA444-C812-B383-6BF0-B5E2CF723886}" dt="2025-01-21T13:01:45.820" v="38"/>
        <pc:sldMkLst>
          <pc:docMk/>
          <pc:sldMk cId="1449302670" sldId="325"/>
        </pc:sldMkLst>
      </pc:sldChg>
      <pc:sldChg chg="addSp modSp new ord">
        <pc:chgData name="seppo.pulkkinen@fmi.fi" userId="S::urn:spo:guest#seppo.pulkkinen@fmi.fi::" providerId="AD" clId="Web-{8F2BA444-C812-B383-6BF0-B5E2CF723886}" dt="2025-01-21T13:22:59.537" v="192"/>
        <pc:sldMkLst>
          <pc:docMk/>
          <pc:sldMk cId="2036104599" sldId="325"/>
        </pc:sldMkLst>
        <pc:spChg chg="mod">
          <ac:chgData name="seppo.pulkkinen@fmi.fi" userId="S::urn:spo:guest#seppo.pulkkinen@fmi.fi::" providerId="AD" clId="Web-{8F2BA444-C812-B383-6BF0-B5E2CF723886}" dt="2025-01-21T13:13:56.750" v="106" actId="20577"/>
          <ac:spMkLst>
            <pc:docMk/>
            <pc:sldMk cId="2036104599" sldId="325"/>
            <ac:spMk id="2" creationId="{F1858F60-0E91-AE3D-288F-AA89CC528473}"/>
          </ac:spMkLst>
        </pc:spChg>
        <pc:spChg chg="mod">
          <ac:chgData name="seppo.pulkkinen@fmi.fi" userId="S::urn:spo:guest#seppo.pulkkinen@fmi.fi::" providerId="AD" clId="Web-{8F2BA444-C812-B383-6BF0-B5E2CF723886}" dt="2025-01-21T13:18:40.690" v="185" actId="1076"/>
          <ac:spMkLst>
            <pc:docMk/>
            <pc:sldMk cId="2036104599" sldId="325"/>
            <ac:spMk id="3" creationId="{8CE32AC8-171E-2A9C-D364-C18065FC9A55}"/>
          </ac:spMkLst>
        </pc:spChg>
        <pc:picChg chg="add mod">
          <ac:chgData name="seppo.pulkkinen@fmi.fi" userId="S::urn:spo:guest#seppo.pulkkinen@fmi.fi::" providerId="AD" clId="Web-{8F2BA444-C812-B383-6BF0-B5E2CF723886}" dt="2025-01-21T13:18:37.596" v="184" actId="1076"/>
          <ac:picMkLst>
            <pc:docMk/>
            <pc:sldMk cId="2036104599" sldId="325"/>
            <ac:picMk id="4" creationId="{C32CED3D-D3F6-C193-6217-3D32C3734BEB}"/>
          </ac:picMkLst>
        </pc:picChg>
        <pc:picChg chg="add mod">
          <ac:chgData name="seppo.pulkkinen@fmi.fi" userId="S::urn:spo:guest#seppo.pulkkinen@fmi.fi::" providerId="AD" clId="Web-{8F2BA444-C812-B383-6BF0-B5E2CF723886}" dt="2025-01-21T13:22:33.677" v="191" actId="14100"/>
          <ac:picMkLst>
            <pc:docMk/>
            <pc:sldMk cId="2036104599" sldId="325"/>
            <ac:picMk id="5" creationId="{C96B8036-1D6F-05AE-A1BE-5482789317E6}"/>
          </ac:picMkLst>
        </pc:picChg>
      </pc:sldChg>
    </pc:docChg>
  </pc:docChgLst>
  <pc:docChgLst>
    <pc:chgData name="calum.baugh@ecmwf.int" userId="S::urn:spo:guest#calum.baugh@ecmwf.int::" providerId="AD" clId="Web-{3F550218-8EA3-928C-F905-7CA87478DAB8}"/>
    <pc:docChg chg="modSld">
      <pc:chgData name="calum.baugh@ecmwf.int" userId="S::urn:spo:guest#calum.baugh@ecmwf.int::" providerId="AD" clId="Web-{3F550218-8EA3-928C-F905-7CA87478DAB8}" dt="2025-01-21T14:21:32.057" v="104" actId="14100"/>
      <pc:docMkLst>
        <pc:docMk/>
      </pc:docMkLst>
      <pc:sldChg chg="addSp delSp modSp">
        <pc:chgData name="calum.baugh@ecmwf.int" userId="S::urn:spo:guest#calum.baugh@ecmwf.int::" providerId="AD" clId="Web-{3F550218-8EA3-928C-F905-7CA87478DAB8}" dt="2025-01-21T14:21:32.057" v="104" actId="14100"/>
        <pc:sldMkLst>
          <pc:docMk/>
          <pc:sldMk cId="3307411523" sldId="259"/>
        </pc:sldMkLst>
        <pc:spChg chg="mod">
          <ac:chgData name="calum.baugh@ecmwf.int" userId="S::urn:spo:guest#calum.baugh@ecmwf.int::" providerId="AD" clId="Web-{3F550218-8EA3-928C-F905-7CA87478DAB8}" dt="2025-01-21T14:21:32.057" v="104" actId="14100"/>
          <ac:spMkLst>
            <pc:docMk/>
            <pc:sldMk cId="3307411523" sldId="259"/>
            <ac:spMk id="3" creationId="{4EBD0FB0-578B-1A0A-175A-1BCC207075E9}"/>
          </ac:spMkLst>
        </pc:spChg>
        <pc:picChg chg="del">
          <ac:chgData name="calum.baugh@ecmwf.int" userId="S::urn:spo:guest#calum.baugh@ecmwf.int::" providerId="AD" clId="Web-{3F550218-8EA3-928C-F905-7CA87478DAB8}" dt="2025-01-21T14:21:01.135" v="98"/>
          <ac:picMkLst>
            <pc:docMk/>
            <pc:sldMk cId="3307411523" sldId="259"/>
            <ac:picMk id="2" creationId="{1389109A-CD64-EE9B-4A28-FF3666CC780F}"/>
          </ac:picMkLst>
        </pc:picChg>
        <pc:picChg chg="add mod ord">
          <ac:chgData name="calum.baugh@ecmwf.int" userId="S::urn:spo:guest#calum.baugh@ecmwf.int::" providerId="AD" clId="Web-{3F550218-8EA3-928C-F905-7CA87478DAB8}" dt="2025-01-21T14:21:24.432" v="102"/>
          <ac:picMkLst>
            <pc:docMk/>
            <pc:sldMk cId="3307411523" sldId="259"/>
            <ac:picMk id="5" creationId="{EF83BD09-F244-5AAC-1E3D-939526B82588}"/>
          </ac:picMkLst>
        </pc:picChg>
      </pc:sldChg>
      <pc:sldChg chg="addSp modSp">
        <pc:chgData name="calum.baugh@ecmwf.int" userId="S::urn:spo:guest#calum.baugh@ecmwf.int::" providerId="AD" clId="Web-{3F550218-8EA3-928C-F905-7CA87478DAB8}" dt="2025-01-21T14:17:10.554" v="78" actId="688"/>
        <pc:sldMkLst>
          <pc:docMk/>
          <pc:sldMk cId="3161462725" sldId="263"/>
        </pc:sldMkLst>
        <pc:spChg chg="mod">
          <ac:chgData name="calum.baugh@ecmwf.int" userId="S::urn:spo:guest#calum.baugh@ecmwf.int::" providerId="AD" clId="Web-{3F550218-8EA3-928C-F905-7CA87478DAB8}" dt="2025-01-21T14:16:47.429" v="62" actId="1076"/>
          <ac:spMkLst>
            <pc:docMk/>
            <pc:sldMk cId="3161462725" sldId="263"/>
            <ac:spMk id="5" creationId="{937396AC-D87A-98FE-1154-043F0B1B74F3}"/>
          </ac:spMkLst>
        </pc:spChg>
        <pc:spChg chg="mod">
          <ac:chgData name="calum.baugh@ecmwf.int" userId="S::urn:spo:guest#calum.baugh@ecmwf.int::" providerId="AD" clId="Web-{3F550218-8EA3-928C-F905-7CA87478DAB8}" dt="2025-01-21T14:16:47.429" v="63" actId="1076"/>
          <ac:spMkLst>
            <pc:docMk/>
            <pc:sldMk cId="3161462725" sldId="263"/>
            <ac:spMk id="6" creationId="{9F3F402A-E49C-50CE-13AA-9213FC76C30A}"/>
          </ac:spMkLst>
        </pc:spChg>
        <pc:spChg chg="mod">
          <ac:chgData name="calum.baugh@ecmwf.int" userId="S::urn:spo:guest#calum.baugh@ecmwf.int::" providerId="AD" clId="Web-{3F550218-8EA3-928C-F905-7CA87478DAB8}" dt="2025-01-21T14:16:47.445" v="64" actId="1076"/>
          <ac:spMkLst>
            <pc:docMk/>
            <pc:sldMk cId="3161462725" sldId="263"/>
            <ac:spMk id="7" creationId="{790B3A0E-3CE5-FBE6-4C89-78FAD1A39890}"/>
          </ac:spMkLst>
        </pc:spChg>
        <pc:spChg chg="mod">
          <ac:chgData name="calum.baugh@ecmwf.int" userId="S::urn:spo:guest#calum.baugh@ecmwf.int::" providerId="AD" clId="Web-{3F550218-8EA3-928C-F905-7CA87478DAB8}" dt="2025-01-21T14:16:47.460" v="66" actId="1076"/>
          <ac:spMkLst>
            <pc:docMk/>
            <pc:sldMk cId="3161462725" sldId="263"/>
            <ac:spMk id="9" creationId="{0C364F1A-AEB7-AA5F-24BE-88FAD44ABD60}"/>
          </ac:spMkLst>
        </pc:spChg>
        <pc:spChg chg="mod">
          <ac:chgData name="calum.baugh@ecmwf.int" userId="S::urn:spo:guest#calum.baugh@ecmwf.int::" providerId="AD" clId="Web-{3F550218-8EA3-928C-F905-7CA87478DAB8}" dt="2025-01-21T14:16:47.476" v="67" actId="1076"/>
          <ac:spMkLst>
            <pc:docMk/>
            <pc:sldMk cId="3161462725" sldId="263"/>
            <ac:spMk id="10" creationId="{103AB6DA-0154-A452-5B8D-534D63D19E0E}"/>
          </ac:spMkLst>
        </pc:spChg>
        <pc:spChg chg="mod">
          <ac:chgData name="calum.baugh@ecmwf.int" userId="S::urn:spo:guest#calum.baugh@ecmwf.int::" providerId="AD" clId="Web-{3F550218-8EA3-928C-F905-7CA87478DAB8}" dt="2025-01-21T14:16:47.476" v="68" actId="1076"/>
          <ac:spMkLst>
            <pc:docMk/>
            <pc:sldMk cId="3161462725" sldId="263"/>
            <ac:spMk id="11" creationId="{50B5C70E-5209-B3DF-BEB5-FEC969E982DB}"/>
          </ac:spMkLst>
        </pc:spChg>
        <pc:spChg chg="mod">
          <ac:chgData name="calum.baugh@ecmwf.int" userId="S::urn:spo:guest#calum.baugh@ecmwf.int::" providerId="AD" clId="Web-{3F550218-8EA3-928C-F905-7CA87478DAB8}" dt="2025-01-21T14:16:47.476" v="69" actId="1076"/>
          <ac:spMkLst>
            <pc:docMk/>
            <pc:sldMk cId="3161462725" sldId="263"/>
            <ac:spMk id="12" creationId="{E4249F64-C585-5EDC-497E-19B572BB1237}"/>
          </ac:spMkLst>
        </pc:spChg>
        <pc:spChg chg="add mod">
          <ac:chgData name="calum.baugh@ecmwf.int" userId="S::urn:spo:guest#calum.baugh@ecmwf.int::" providerId="AD" clId="Web-{3F550218-8EA3-928C-F905-7CA87478DAB8}" dt="2025-01-21T14:17:02.429" v="75" actId="20577"/>
          <ac:spMkLst>
            <pc:docMk/>
            <pc:sldMk cId="3161462725" sldId="263"/>
            <ac:spMk id="14" creationId="{363827CB-BAF2-5EA4-B609-296870C294B1}"/>
          </ac:spMkLst>
        </pc:spChg>
        <pc:spChg chg="add mod">
          <ac:chgData name="calum.baugh@ecmwf.int" userId="S::urn:spo:guest#calum.baugh@ecmwf.int::" providerId="AD" clId="Web-{3F550218-8EA3-928C-F905-7CA87478DAB8}" dt="2025-01-21T14:17:10.554" v="78" actId="688"/>
          <ac:spMkLst>
            <pc:docMk/>
            <pc:sldMk cId="3161462725" sldId="263"/>
            <ac:spMk id="15" creationId="{FF810D9E-30DF-F54C-E0E0-510E7656DBCC}"/>
          </ac:spMkLst>
        </pc:spChg>
        <pc:spChg chg="mod">
          <ac:chgData name="calum.baugh@ecmwf.int" userId="S::urn:spo:guest#calum.baugh@ecmwf.int::" providerId="AD" clId="Web-{3F550218-8EA3-928C-F905-7CA87478DAB8}" dt="2025-01-21T14:16:08.085" v="31" actId="14100"/>
          <ac:spMkLst>
            <pc:docMk/>
            <pc:sldMk cId="3161462725" sldId="263"/>
            <ac:spMk id="45" creationId="{B292929B-7CD0-18FA-E04F-F6B3D1DBBE09}"/>
          </ac:spMkLst>
        </pc:spChg>
        <pc:picChg chg="mod">
          <ac:chgData name="calum.baugh@ecmwf.int" userId="S::urn:spo:guest#calum.baugh@ecmwf.int::" providerId="AD" clId="Web-{3F550218-8EA3-928C-F905-7CA87478DAB8}" dt="2025-01-21T14:16:47.382" v="59" actId="1076"/>
          <ac:picMkLst>
            <pc:docMk/>
            <pc:sldMk cId="3161462725" sldId="263"/>
            <ac:picMk id="2" creationId="{B9038ED0-2C2B-951D-424C-4D37F1AC57B5}"/>
          </ac:picMkLst>
        </pc:picChg>
        <pc:picChg chg="mod">
          <ac:chgData name="calum.baugh@ecmwf.int" userId="S::urn:spo:guest#calum.baugh@ecmwf.int::" providerId="AD" clId="Web-{3F550218-8EA3-928C-F905-7CA87478DAB8}" dt="2025-01-21T14:16:47.398" v="60" actId="1076"/>
          <ac:picMkLst>
            <pc:docMk/>
            <pc:sldMk cId="3161462725" sldId="263"/>
            <ac:picMk id="3" creationId="{C4765FB1-03A4-3659-CAE7-9AE12E3BF671}"/>
          </ac:picMkLst>
        </pc:picChg>
        <pc:picChg chg="mod">
          <ac:chgData name="calum.baugh@ecmwf.int" userId="S::urn:spo:guest#calum.baugh@ecmwf.int::" providerId="AD" clId="Web-{3F550218-8EA3-928C-F905-7CA87478DAB8}" dt="2025-01-21T14:16:47.429" v="61" actId="1076"/>
          <ac:picMkLst>
            <pc:docMk/>
            <pc:sldMk cId="3161462725" sldId="263"/>
            <ac:picMk id="4" creationId="{4F38212A-B4D0-42D3-3F74-DB0978ACD8C6}"/>
          </ac:picMkLst>
        </pc:picChg>
        <pc:picChg chg="mod">
          <ac:chgData name="calum.baugh@ecmwf.int" userId="S::urn:spo:guest#calum.baugh@ecmwf.int::" providerId="AD" clId="Web-{3F550218-8EA3-928C-F905-7CA87478DAB8}" dt="2025-01-21T14:16:47.460" v="65" actId="1076"/>
          <ac:picMkLst>
            <pc:docMk/>
            <pc:sldMk cId="3161462725" sldId="263"/>
            <ac:picMk id="8" creationId="{9F825C96-6602-6D43-217C-BF98EED99A0B}"/>
          </ac:picMkLst>
        </pc:picChg>
        <pc:picChg chg="add mod">
          <ac:chgData name="calum.baugh@ecmwf.int" userId="S::urn:spo:guest#calum.baugh@ecmwf.int::" providerId="AD" clId="Web-{3F550218-8EA3-928C-F905-7CA87478DAB8}" dt="2025-01-21T14:16:52.929" v="71" actId="14100"/>
          <ac:picMkLst>
            <pc:docMk/>
            <pc:sldMk cId="3161462725" sldId="263"/>
            <ac:picMk id="13" creationId="{E9E5E3B5-367B-4146-185D-7BE48898AB6B}"/>
          </ac:picMkLst>
        </pc:picChg>
      </pc:sldChg>
      <pc:sldChg chg="addSp delSp modSp">
        <pc:chgData name="calum.baugh@ecmwf.int" userId="S::urn:spo:guest#calum.baugh@ecmwf.int::" providerId="AD" clId="Web-{3F550218-8EA3-928C-F905-7CA87478DAB8}" dt="2025-01-21T14:14:48.287" v="30"/>
        <pc:sldMkLst>
          <pc:docMk/>
          <pc:sldMk cId="2036724269" sldId="270"/>
        </pc:sldMkLst>
        <pc:spChg chg="mod">
          <ac:chgData name="calum.baugh@ecmwf.int" userId="S::urn:spo:guest#calum.baugh@ecmwf.int::" providerId="AD" clId="Web-{3F550218-8EA3-928C-F905-7CA87478DAB8}" dt="2025-01-21T14:13:38.302" v="24" actId="14100"/>
          <ac:spMkLst>
            <pc:docMk/>
            <pc:sldMk cId="2036724269" sldId="270"/>
            <ac:spMk id="10" creationId="{A991065A-9394-A9BA-EDE9-F52FF9B7152F}"/>
          </ac:spMkLst>
        </pc:spChg>
        <pc:picChg chg="add mod ord">
          <ac:chgData name="calum.baugh@ecmwf.int" userId="S::urn:spo:guest#calum.baugh@ecmwf.int::" providerId="AD" clId="Web-{3F550218-8EA3-928C-F905-7CA87478DAB8}" dt="2025-01-21T14:13:30.817" v="22" actId="1076"/>
          <ac:picMkLst>
            <pc:docMk/>
            <pc:sldMk cId="2036724269" sldId="270"/>
            <ac:picMk id="4" creationId="{AC1A73A2-BDAC-A604-07E2-32E5C80639C8}"/>
          </ac:picMkLst>
        </pc:picChg>
        <pc:picChg chg="del">
          <ac:chgData name="calum.baugh@ecmwf.int" userId="S::urn:spo:guest#calum.baugh@ecmwf.int::" providerId="AD" clId="Web-{3F550218-8EA3-928C-F905-7CA87478DAB8}" dt="2025-01-21T14:14:22.193" v="25"/>
          <ac:picMkLst>
            <pc:docMk/>
            <pc:sldMk cId="2036724269" sldId="270"/>
            <ac:picMk id="5" creationId="{F17463D7-8FAF-748C-A270-9D2940AEA85E}"/>
          </ac:picMkLst>
        </pc:picChg>
        <pc:picChg chg="del">
          <ac:chgData name="calum.baugh@ecmwf.int" userId="S::urn:spo:guest#calum.baugh@ecmwf.int::" providerId="AD" clId="Web-{3F550218-8EA3-928C-F905-7CA87478DAB8}" dt="2025-01-21T14:12:51.114" v="16"/>
          <ac:picMkLst>
            <pc:docMk/>
            <pc:sldMk cId="2036724269" sldId="270"/>
            <ac:picMk id="6" creationId="{61AD6699-F9DA-27CC-5F14-3EE42738F808}"/>
          </ac:picMkLst>
        </pc:picChg>
        <pc:picChg chg="add mod">
          <ac:chgData name="calum.baugh@ecmwf.int" userId="S::urn:spo:guest#calum.baugh@ecmwf.int::" providerId="AD" clId="Web-{3F550218-8EA3-928C-F905-7CA87478DAB8}" dt="2025-01-21T14:14:37.427" v="27" actId="1076"/>
          <ac:picMkLst>
            <pc:docMk/>
            <pc:sldMk cId="2036724269" sldId="270"/>
            <ac:picMk id="9" creationId="{15AB552F-F5C0-A4E1-6972-2DE762187CF2}"/>
          </ac:picMkLst>
        </pc:picChg>
        <pc:cxnChg chg="mod ord">
          <ac:chgData name="calum.baugh@ecmwf.int" userId="S::urn:spo:guest#calum.baugh@ecmwf.int::" providerId="AD" clId="Web-{3F550218-8EA3-928C-F905-7CA87478DAB8}" dt="2025-01-21T14:14:48.287" v="30"/>
          <ac:cxnSpMkLst>
            <pc:docMk/>
            <pc:sldMk cId="2036724269" sldId="270"/>
            <ac:cxnSpMk id="7" creationId="{94BC7F5B-152B-33BE-172D-46AD6962D29A}"/>
          </ac:cxnSpMkLst>
        </pc:cxnChg>
      </pc:sldChg>
      <pc:sldChg chg="addSp delSp modSp">
        <pc:chgData name="calum.baugh@ecmwf.int" userId="S::urn:spo:guest#calum.baugh@ecmwf.int::" providerId="AD" clId="Web-{3F550218-8EA3-928C-F905-7CA87478DAB8}" dt="2025-01-21T14:20:23.947" v="97" actId="1076"/>
        <pc:sldMkLst>
          <pc:docMk/>
          <pc:sldMk cId="3391846210" sldId="281"/>
        </pc:sldMkLst>
        <pc:spChg chg="mod">
          <ac:chgData name="calum.baugh@ecmwf.int" userId="S::urn:spo:guest#calum.baugh@ecmwf.int::" providerId="AD" clId="Web-{3F550218-8EA3-928C-F905-7CA87478DAB8}" dt="2025-01-21T14:20:02.587" v="93"/>
          <ac:spMkLst>
            <pc:docMk/>
            <pc:sldMk cId="3391846210" sldId="281"/>
            <ac:spMk id="7" creationId="{78C9AA03-109B-7128-1A23-CE18AF78BF0E}"/>
          </ac:spMkLst>
        </pc:spChg>
        <pc:spChg chg="mod">
          <ac:chgData name="calum.baugh@ecmwf.int" userId="S::urn:spo:guest#calum.baugh@ecmwf.int::" providerId="AD" clId="Web-{3F550218-8EA3-928C-F905-7CA87478DAB8}" dt="2025-01-21T14:20:15.728" v="95" actId="1076"/>
          <ac:spMkLst>
            <pc:docMk/>
            <pc:sldMk cId="3391846210" sldId="281"/>
            <ac:spMk id="8" creationId="{BC1318C6-B2ED-FEBC-8899-77C39D622928}"/>
          </ac:spMkLst>
        </pc:spChg>
        <pc:spChg chg="mod">
          <ac:chgData name="calum.baugh@ecmwf.int" userId="S::urn:spo:guest#calum.baugh@ecmwf.int::" providerId="AD" clId="Web-{3F550218-8EA3-928C-F905-7CA87478DAB8}" dt="2025-01-21T14:19:56.197" v="92"/>
          <ac:spMkLst>
            <pc:docMk/>
            <pc:sldMk cId="3391846210" sldId="281"/>
            <ac:spMk id="9" creationId="{8C4A814C-05F7-C199-BEA4-DECFEA211C6E}"/>
          </ac:spMkLst>
        </pc:spChg>
        <pc:spChg chg="mod">
          <ac:chgData name="calum.baugh@ecmwf.int" userId="S::urn:spo:guest#calum.baugh@ecmwf.int::" providerId="AD" clId="Web-{3F550218-8EA3-928C-F905-7CA87478DAB8}" dt="2025-01-21T14:20:19.666" v="96" actId="1076"/>
          <ac:spMkLst>
            <pc:docMk/>
            <pc:sldMk cId="3391846210" sldId="281"/>
            <ac:spMk id="10" creationId="{BB3E3777-D07C-7C1C-01BA-65A1206B4580}"/>
          </ac:spMkLst>
        </pc:spChg>
        <pc:spChg chg="mod">
          <ac:chgData name="calum.baugh@ecmwf.int" userId="S::urn:spo:guest#calum.baugh@ecmwf.int::" providerId="AD" clId="Web-{3F550218-8EA3-928C-F905-7CA87478DAB8}" dt="2025-01-21T14:20:12.197" v="94" actId="1076"/>
          <ac:spMkLst>
            <pc:docMk/>
            <pc:sldMk cId="3391846210" sldId="281"/>
            <ac:spMk id="11" creationId="{8D16E33E-081C-AE5B-1AFE-4EEC99893475}"/>
          </ac:spMkLst>
        </pc:spChg>
        <pc:spChg chg="mod">
          <ac:chgData name="calum.baugh@ecmwf.int" userId="S::urn:spo:guest#calum.baugh@ecmwf.int::" providerId="AD" clId="Web-{3F550218-8EA3-928C-F905-7CA87478DAB8}" dt="2025-01-21T14:20:23.947" v="97" actId="1076"/>
          <ac:spMkLst>
            <pc:docMk/>
            <pc:sldMk cId="3391846210" sldId="281"/>
            <ac:spMk id="12" creationId="{6624D142-3EFF-CAFB-9257-ABD2DFF68CC4}"/>
          </ac:spMkLst>
        </pc:spChg>
        <pc:picChg chg="add mod ord">
          <ac:chgData name="calum.baugh@ecmwf.int" userId="S::urn:spo:guest#calum.baugh@ecmwf.int::" providerId="AD" clId="Web-{3F550218-8EA3-928C-F905-7CA87478DAB8}" dt="2025-01-21T14:19:20.821" v="85" actId="1076"/>
          <ac:picMkLst>
            <pc:docMk/>
            <pc:sldMk cId="3391846210" sldId="281"/>
            <ac:picMk id="2" creationId="{2E63F4EC-D5F3-E083-F083-1D7870DB2862}"/>
          </ac:picMkLst>
        </pc:picChg>
        <pc:picChg chg="del">
          <ac:chgData name="calum.baugh@ecmwf.int" userId="S::urn:spo:guest#calum.baugh@ecmwf.int::" providerId="AD" clId="Web-{3F550218-8EA3-928C-F905-7CA87478DAB8}" dt="2025-01-21T14:18:39.868" v="79"/>
          <ac:picMkLst>
            <pc:docMk/>
            <pc:sldMk cId="3391846210" sldId="281"/>
            <ac:picMk id="4" creationId="{FA96ABE8-97BE-9227-9834-7E736A7E39DD}"/>
          </ac:picMkLst>
        </pc:picChg>
      </pc:sldChg>
      <pc:sldChg chg="addSp delSp modSp">
        <pc:chgData name="calum.baugh@ecmwf.int" userId="S::urn:spo:guest#calum.baugh@ecmwf.int::" providerId="AD" clId="Web-{3F550218-8EA3-928C-F905-7CA87478DAB8}" dt="2025-01-21T14:09:55.518" v="15" actId="14100"/>
        <pc:sldMkLst>
          <pc:docMk/>
          <pc:sldMk cId="1243441392" sldId="323"/>
        </pc:sldMkLst>
        <pc:spChg chg="add mod">
          <ac:chgData name="calum.baugh@ecmwf.int" userId="S::urn:spo:guest#calum.baugh@ecmwf.int::" providerId="AD" clId="Web-{3F550218-8EA3-928C-F905-7CA87478DAB8}" dt="2025-01-21T14:09:55.518" v="15" actId="14100"/>
          <ac:spMkLst>
            <pc:docMk/>
            <pc:sldMk cId="1243441392" sldId="323"/>
            <ac:spMk id="4" creationId="{8296EE01-B5A4-FA94-CA71-BD115FF12B4F}"/>
          </ac:spMkLst>
        </pc:spChg>
        <pc:picChg chg="add mod">
          <ac:chgData name="calum.baugh@ecmwf.int" userId="S::urn:spo:guest#calum.baugh@ecmwf.int::" providerId="AD" clId="Web-{3F550218-8EA3-928C-F905-7CA87478DAB8}" dt="2025-01-21T14:08:36.314" v="7" actId="14100"/>
          <ac:picMkLst>
            <pc:docMk/>
            <pc:sldMk cId="1243441392" sldId="323"/>
            <ac:picMk id="2" creationId="{B17F025C-ACAE-5E67-4BEC-D3CFB27D5A97}"/>
          </ac:picMkLst>
        </pc:picChg>
        <pc:picChg chg="del">
          <ac:chgData name="calum.baugh@ecmwf.int" userId="S::urn:spo:guest#calum.baugh@ecmwf.int::" providerId="AD" clId="Web-{3F550218-8EA3-928C-F905-7CA87478DAB8}" dt="2025-01-21T14:07:50.079" v="0"/>
          <ac:picMkLst>
            <pc:docMk/>
            <pc:sldMk cId="1243441392" sldId="323"/>
            <ac:picMk id="5" creationId="{E377CC5E-5187-60FE-D553-0CF7C5B1086F}"/>
          </ac:picMkLst>
        </pc:picChg>
      </pc:sldChg>
    </pc:docChg>
  </pc:docChgLst>
  <pc:docChgLst>
    <pc:chgData name="antonio.santiago.amaya74@gmail.com" userId="S::antonio.santiago.amaya74_gmail.com#ext#@upcbcntech.onmicrosoft.com::1b1117b8-4e3b-466c-85aa-7bf6b23e9afa" providerId="AD" clId="Web-{053604A3-9BAA-BB1D-F21D-6A3FC792BCA9}"/>
    <pc:docChg chg="addSld modSld">
      <pc:chgData name="antonio.santiago.amaya74@gmail.com" userId="S::antonio.santiago.amaya74_gmail.com#ext#@upcbcntech.onmicrosoft.com::1b1117b8-4e3b-466c-85aa-7bf6b23e9afa" providerId="AD" clId="Web-{053604A3-9BAA-BB1D-F21D-6A3FC792BCA9}" dt="2025-01-18T08:28:26.103" v="105" actId="14100"/>
      <pc:docMkLst>
        <pc:docMk/>
      </pc:docMkLst>
      <pc:sldChg chg="addSp delSp modSp">
        <pc:chgData name="antonio.santiago.amaya74@gmail.com" userId="S::antonio.santiago.amaya74_gmail.com#ext#@upcbcntech.onmicrosoft.com::1b1117b8-4e3b-466c-85aa-7bf6b23e9afa" providerId="AD" clId="Web-{053604A3-9BAA-BB1D-F21D-6A3FC792BCA9}" dt="2025-01-18T08:28:10.571" v="99" actId="20577"/>
        <pc:sldMkLst>
          <pc:docMk/>
          <pc:sldMk cId="0" sldId="257"/>
        </pc:sldMkLst>
        <pc:spChg chg="mod">
          <ac:chgData name="antonio.santiago.amaya74@gmail.com" userId="S::antonio.santiago.amaya74_gmail.com#ext#@upcbcntech.onmicrosoft.com::1b1117b8-4e3b-466c-85aa-7bf6b23e9afa" providerId="AD" clId="Web-{053604A3-9BAA-BB1D-F21D-6A3FC792BCA9}" dt="2025-01-18T08:28:10.571" v="99" actId="20577"/>
          <ac:spMkLst>
            <pc:docMk/>
            <pc:sldMk cId="0" sldId="257"/>
            <ac:spMk id="44" creationId="{00000000-0000-0000-0000-000000000000}"/>
          </ac:spMkLst>
        </pc:spChg>
        <pc:picChg chg="mod">
          <ac:chgData name="antonio.santiago.amaya74@gmail.com" userId="S::antonio.santiago.amaya74_gmail.com#ext#@upcbcntech.onmicrosoft.com::1b1117b8-4e3b-466c-85aa-7bf6b23e9afa" providerId="AD" clId="Web-{053604A3-9BAA-BB1D-F21D-6A3FC792BCA9}" dt="2025-01-18T08:24:25.393" v="31" actId="1076"/>
          <ac:picMkLst>
            <pc:docMk/>
            <pc:sldMk cId="0" sldId="257"/>
            <ac:picMk id="3" creationId="{B2C50A47-F525-BB98-389E-96D4E79C8893}"/>
          </ac:picMkLst>
        </pc:picChg>
      </pc:sldChg>
      <pc:sldChg chg="addSp delSp modSp">
        <pc:chgData name="antonio.santiago.amaya74@gmail.com" userId="S::antonio.santiago.amaya74_gmail.com#ext#@upcbcntech.onmicrosoft.com::1b1117b8-4e3b-466c-85aa-7bf6b23e9afa" providerId="AD" clId="Web-{053604A3-9BAA-BB1D-F21D-6A3FC792BCA9}" dt="2025-01-18T08:26:14.693" v="71"/>
        <pc:sldMkLst>
          <pc:docMk/>
          <pc:sldMk cId="3548341047" sldId="285"/>
        </pc:sldMkLst>
        <pc:spChg chg="mod">
          <ac:chgData name="antonio.santiago.amaya74@gmail.com" userId="S::antonio.santiago.amaya74_gmail.com#ext#@upcbcntech.onmicrosoft.com::1b1117b8-4e3b-466c-85aa-7bf6b23e9afa" providerId="AD" clId="Web-{053604A3-9BAA-BB1D-F21D-6A3FC792BCA9}" dt="2025-01-18T08:26:08.927" v="70" actId="20577"/>
          <ac:spMkLst>
            <pc:docMk/>
            <pc:sldMk cId="3548341047" sldId="285"/>
            <ac:spMk id="44" creationId="{00000000-0000-0000-0000-000000000000}"/>
          </ac:spMkLst>
        </pc:spChg>
        <pc:picChg chg="mod">
          <ac:chgData name="antonio.santiago.amaya74@gmail.com" userId="S::antonio.santiago.amaya74_gmail.com#ext#@upcbcntech.onmicrosoft.com::1b1117b8-4e3b-466c-85aa-7bf6b23e9afa" providerId="AD" clId="Web-{053604A3-9BAA-BB1D-F21D-6A3FC792BCA9}" dt="2025-01-18T08:22:06.311" v="3" actId="14100"/>
          <ac:picMkLst>
            <pc:docMk/>
            <pc:sldMk cId="3548341047" sldId="285"/>
            <ac:picMk id="2" creationId="{2B6334A6-A5AA-8655-C611-BF3B5C281FD8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053604A3-9BAA-BB1D-F21D-6A3FC792BCA9}" dt="2025-01-18T08:25:56.505" v="56"/>
        <pc:sldMkLst>
          <pc:docMk/>
          <pc:sldMk cId="1177125446" sldId="287"/>
        </pc:sldMkLst>
        <pc:spChg chg="mod">
          <ac:chgData name="antonio.santiago.amaya74@gmail.com" userId="S::antonio.santiago.amaya74_gmail.com#ext#@upcbcntech.onmicrosoft.com::1b1117b8-4e3b-466c-85aa-7bf6b23e9afa" providerId="AD" clId="Web-{053604A3-9BAA-BB1D-F21D-6A3FC792BCA9}" dt="2025-01-18T08:25:53.739" v="55" actId="20577"/>
          <ac:spMkLst>
            <pc:docMk/>
            <pc:sldMk cId="1177125446" sldId="287"/>
            <ac:spMk id="44" creationId="{00000000-0000-0000-0000-000000000000}"/>
          </ac:spMkLst>
        </pc:spChg>
        <pc:picChg chg="mod">
          <ac:chgData name="antonio.santiago.amaya74@gmail.com" userId="S::antonio.santiago.amaya74_gmail.com#ext#@upcbcntech.onmicrosoft.com::1b1117b8-4e3b-466c-85aa-7bf6b23e9afa" providerId="AD" clId="Web-{053604A3-9BAA-BB1D-F21D-6A3FC792BCA9}" dt="2025-01-18T08:23:38.657" v="20" actId="1076"/>
          <ac:picMkLst>
            <pc:docMk/>
            <pc:sldMk cId="1177125446" sldId="287"/>
            <ac:picMk id="4" creationId="{6DA4C7F2-A064-F7AD-F1C5-75DEC3658695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053604A3-9BAA-BB1D-F21D-6A3FC792BCA9}" dt="2025-01-18T08:28:26.103" v="105" actId="14100"/>
        <pc:sldMkLst>
          <pc:docMk/>
          <pc:sldMk cId="1497810823" sldId="288"/>
        </pc:sldMkLst>
        <pc:spChg chg="mod">
          <ac:chgData name="antonio.santiago.amaya74@gmail.com" userId="S::antonio.santiago.amaya74_gmail.com#ext#@upcbcntech.onmicrosoft.com::1b1117b8-4e3b-466c-85aa-7bf6b23e9afa" providerId="AD" clId="Web-{053604A3-9BAA-BB1D-F21D-6A3FC792BCA9}" dt="2025-01-18T08:28:17.290" v="102" actId="20577"/>
          <ac:spMkLst>
            <pc:docMk/>
            <pc:sldMk cId="1497810823" sldId="288"/>
            <ac:spMk id="44" creationId="{00000000-0000-0000-0000-000000000000}"/>
          </ac:spMkLst>
        </pc:spChg>
        <pc:picChg chg="mod">
          <ac:chgData name="antonio.santiago.amaya74@gmail.com" userId="S::antonio.santiago.amaya74_gmail.com#ext#@upcbcntech.onmicrosoft.com::1b1117b8-4e3b-466c-85aa-7bf6b23e9afa" providerId="AD" clId="Web-{053604A3-9BAA-BB1D-F21D-6A3FC792BCA9}" dt="2025-01-18T08:28:26.103" v="105" actId="14100"/>
          <ac:picMkLst>
            <pc:docMk/>
            <pc:sldMk cId="1497810823" sldId="288"/>
            <ac:picMk id="5" creationId="{20BA3ECE-03F0-BD7B-C64A-4AFFBC67941A}"/>
          </ac:picMkLst>
        </pc:picChg>
      </pc:sldChg>
    </pc:docChg>
  </pc:docChgLst>
  <pc:docChgLst>
    <pc:chgData name="antonio.santiago.amaya74@gmail.com" userId="S::antonio.santiago.amaya74_gmail.com#ext#@upcbcntech.onmicrosoft.com::1b1117b8-4e3b-466c-85aa-7bf6b23e9afa" providerId="AD" clId="Web-{AFF1782A-AB51-2727-831B-B2E2D1E8A183}"/>
    <pc:docChg chg="modSld">
      <pc:chgData name="antonio.santiago.amaya74@gmail.com" userId="S::antonio.santiago.amaya74_gmail.com#ext#@upcbcntech.onmicrosoft.com::1b1117b8-4e3b-466c-85aa-7bf6b23e9afa" providerId="AD" clId="Web-{AFF1782A-AB51-2727-831B-B2E2D1E8A183}" dt="2025-01-20T11:17:08.664" v="3"/>
      <pc:docMkLst>
        <pc:docMk/>
      </pc:docMkLst>
      <pc:sldChg chg="addSp delSp modSp">
        <pc:chgData name="antonio.santiago.amaya74@gmail.com" userId="S::antonio.santiago.amaya74_gmail.com#ext#@upcbcntech.onmicrosoft.com::1b1117b8-4e3b-466c-85aa-7bf6b23e9afa" providerId="AD" clId="Web-{AFF1782A-AB51-2727-831B-B2E2D1E8A183}" dt="2025-01-20T11:17:08.664" v="3"/>
        <pc:sldMkLst>
          <pc:docMk/>
          <pc:sldMk cId="3307411523" sldId="259"/>
        </pc:sldMkLst>
        <pc:spChg chg="add">
          <ac:chgData name="antonio.santiago.amaya74@gmail.com" userId="S::antonio.santiago.amaya74_gmail.com#ext#@upcbcntech.onmicrosoft.com::1b1117b8-4e3b-466c-85aa-7bf6b23e9afa" providerId="AD" clId="Web-{AFF1782A-AB51-2727-831B-B2E2D1E8A183}" dt="2025-01-20T11:17:08.664" v="3"/>
          <ac:spMkLst>
            <pc:docMk/>
            <pc:sldMk cId="3307411523" sldId="259"/>
            <ac:spMk id="3" creationId="{4EBD0FB0-578B-1A0A-175A-1BCC207075E9}"/>
          </ac:spMkLst>
        </pc:spChg>
        <pc:spChg chg="del mod">
          <ac:chgData name="antonio.santiago.amaya74@gmail.com" userId="S::antonio.santiago.amaya74_gmail.com#ext#@upcbcntech.onmicrosoft.com::1b1117b8-4e3b-466c-85aa-7bf6b23e9afa" providerId="AD" clId="Web-{AFF1782A-AB51-2727-831B-B2E2D1E8A183}" dt="2025-01-20T11:16:11.208" v="2"/>
          <ac:spMkLst>
            <pc:docMk/>
            <pc:sldMk cId="3307411523" sldId="259"/>
            <ac:spMk id="5" creationId="{2504D9DF-3904-A24E-2670-CE1BCF732F48}"/>
          </ac:spMkLst>
        </pc:spChg>
        <pc:picChg chg="mod">
          <ac:chgData name="antonio.santiago.amaya74@gmail.com" userId="S::antonio.santiago.amaya74_gmail.com#ext#@upcbcntech.onmicrosoft.com::1b1117b8-4e3b-466c-85aa-7bf6b23e9afa" providerId="AD" clId="Web-{AFF1782A-AB51-2727-831B-B2E2D1E8A183}" dt="2025-01-20T11:15:14.782" v="0" actId="1076"/>
          <ac:picMkLst>
            <pc:docMk/>
            <pc:sldMk cId="3307411523" sldId="259"/>
            <ac:picMk id="4" creationId="{4103C644-B0D7-84C5-9E7E-A1C4AE3C1FC8}"/>
          </ac:picMkLst>
        </pc:picChg>
      </pc:sldChg>
    </pc:docChg>
  </pc:docChgLst>
  <pc:docChgLst>
    <pc:chgData name="seppo.pulkkinen@fmi.fi" userId="S::urn:spo:guest#seppo.pulkkinen@fmi.fi::" providerId="AD" clId="Web-{8D54FCC8-C255-8C2F-060A-4896D59F56A9}"/>
    <pc:docChg chg="addSld modSld">
      <pc:chgData name="seppo.pulkkinen@fmi.fi" userId="S::urn:spo:guest#seppo.pulkkinen@fmi.fi::" providerId="AD" clId="Web-{8D54FCC8-C255-8C2F-060A-4896D59F56A9}" dt="2025-01-16T14:58:06.710" v="343" actId="20577"/>
      <pc:docMkLst>
        <pc:docMk/>
      </pc:docMkLst>
      <pc:sldChg chg="addSp delSp modSp">
        <pc:chgData name="seppo.pulkkinen@fmi.fi" userId="S::urn:spo:guest#seppo.pulkkinen@fmi.fi::" providerId="AD" clId="Web-{8D54FCC8-C255-8C2F-060A-4896D59F56A9}" dt="2025-01-16T11:50:48.546" v="236" actId="1076"/>
        <pc:sldMkLst>
          <pc:docMk/>
          <pc:sldMk cId="3259361804" sldId="264"/>
        </pc:sldMkLst>
        <pc:picChg chg="add mod ord">
          <ac:chgData name="seppo.pulkkinen@fmi.fi" userId="S::urn:spo:guest#seppo.pulkkinen@fmi.fi::" providerId="AD" clId="Web-{8D54FCC8-C255-8C2F-060A-4896D59F56A9}" dt="2025-01-16T11:50:48.546" v="236" actId="1076"/>
          <ac:picMkLst>
            <pc:docMk/>
            <pc:sldMk cId="3259361804" sldId="264"/>
            <ac:picMk id="5" creationId="{75901755-118E-123B-CC85-BB7CA56D1535}"/>
          </ac:picMkLst>
        </pc:picChg>
      </pc:sldChg>
      <pc:sldChg chg="addSp delSp modSp">
        <pc:chgData name="seppo.pulkkinen@fmi.fi" userId="S::urn:spo:guest#seppo.pulkkinen@fmi.fi::" providerId="AD" clId="Web-{8D54FCC8-C255-8C2F-060A-4896D59F56A9}" dt="2025-01-16T11:55:55.918" v="270" actId="1076"/>
        <pc:sldMkLst>
          <pc:docMk/>
          <pc:sldMk cId="2247907233" sldId="275"/>
        </pc:sldMkLst>
      </pc:sldChg>
      <pc:sldChg chg="modSp">
        <pc:chgData name="seppo.pulkkinen@fmi.fi" userId="S::urn:spo:guest#seppo.pulkkinen@fmi.fi::" providerId="AD" clId="Web-{8D54FCC8-C255-8C2F-060A-4896D59F56A9}" dt="2025-01-16T09:08:33.579" v="2" actId="1076"/>
        <pc:sldMkLst>
          <pc:docMk/>
          <pc:sldMk cId="857519959" sldId="276"/>
        </pc:sldMkLst>
        <pc:spChg chg="mod">
          <ac:chgData name="seppo.pulkkinen@fmi.fi" userId="S::urn:spo:guest#seppo.pulkkinen@fmi.fi::" providerId="AD" clId="Web-{8D54FCC8-C255-8C2F-060A-4896D59F56A9}" dt="2025-01-16T09:08:31.704" v="1" actId="1076"/>
          <ac:spMkLst>
            <pc:docMk/>
            <pc:sldMk cId="857519959" sldId="276"/>
            <ac:spMk id="3" creationId="{179FBA12-D5CE-BE33-29FA-DA79A34C95EF}"/>
          </ac:spMkLst>
        </pc:spChg>
        <pc:picChg chg="mod">
          <ac:chgData name="seppo.pulkkinen@fmi.fi" userId="S::urn:spo:guest#seppo.pulkkinen@fmi.fi::" providerId="AD" clId="Web-{8D54FCC8-C255-8C2F-060A-4896D59F56A9}" dt="2025-01-16T09:08:33.579" v="2" actId="1076"/>
          <ac:picMkLst>
            <pc:docMk/>
            <pc:sldMk cId="857519959" sldId="276"/>
            <ac:picMk id="5" creationId="{63750830-29C3-C4A9-CEBB-BEE6A61D96C4}"/>
          </ac:picMkLst>
        </pc:picChg>
      </pc:sldChg>
      <pc:sldChg chg="addSp delSp modSp">
        <pc:chgData name="seppo.pulkkinen@fmi.fi" userId="S::urn:spo:guest#seppo.pulkkinen@fmi.fi::" providerId="AD" clId="Web-{8D54FCC8-C255-8C2F-060A-4896D59F56A9}" dt="2025-01-16T14:58:06.710" v="343" actId="20577"/>
        <pc:sldMkLst>
          <pc:docMk/>
          <pc:sldMk cId="3112649600" sldId="277"/>
        </pc:sldMkLst>
        <pc:spChg chg="mod">
          <ac:chgData name="seppo.pulkkinen@fmi.fi" userId="S::urn:spo:guest#seppo.pulkkinen@fmi.fi::" providerId="AD" clId="Web-{8D54FCC8-C255-8C2F-060A-4896D59F56A9}" dt="2025-01-16T14:58:06.710" v="343" actId="20577"/>
          <ac:spMkLst>
            <pc:docMk/>
            <pc:sldMk cId="3112649600" sldId="277"/>
            <ac:spMk id="3" creationId="{5E1ECA41-9D90-4F8A-109A-E529AA3701CA}"/>
          </ac:spMkLst>
        </pc:spChg>
        <pc:spChg chg="add mod">
          <ac:chgData name="seppo.pulkkinen@fmi.fi" userId="S::urn:spo:guest#seppo.pulkkinen@fmi.fi::" providerId="AD" clId="Web-{8D54FCC8-C255-8C2F-060A-4896D59F56A9}" dt="2025-01-16T11:48:54.698" v="228" actId="20577"/>
          <ac:spMkLst>
            <pc:docMk/>
            <pc:sldMk cId="3112649600" sldId="277"/>
            <ac:spMk id="7" creationId="{50060C63-D8DF-CCF6-492E-719AEF94C89A}"/>
          </ac:spMkLst>
        </pc:spChg>
        <pc:picChg chg="add mod">
          <ac:chgData name="seppo.pulkkinen@fmi.fi" userId="S::urn:spo:guest#seppo.pulkkinen@fmi.fi::" providerId="AD" clId="Web-{8D54FCC8-C255-8C2F-060A-4896D59F56A9}" dt="2025-01-16T09:19:11.192" v="14" actId="1076"/>
          <ac:picMkLst>
            <pc:docMk/>
            <pc:sldMk cId="3112649600" sldId="277"/>
            <ac:picMk id="4" creationId="{75C9B5CE-3A40-D915-5319-1EDEA550C304}"/>
          </ac:picMkLst>
        </pc:picChg>
      </pc:sldChg>
      <pc:sldChg chg="addSp delSp modSp new">
        <pc:chgData name="seppo.pulkkinen@fmi.fi" userId="S::urn:spo:guest#seppo.pulkkinen@fmi.fi::" providerId="AD" clId="Web-{8D54FCC8-C255-8C2F-060A-4896D59F56A9}" dt="2025-01-16T12:47:48.927" v="341" actId="20577"/>
        <pc:sldMkLst>
          <pc:docMk/>
          <pc:sldMk cId="3569223196" sldId="278"/>
        </pc:sldMkLst>
        <pc:spChg chg="mod">
          <ac:chgData name="seppo.pulkkinen@fmi.fi" userId="S::urn:spo:guest#seppo.pulkkinen@fmi.fi::" providerId="AD" clId="Web-{8D54FCC8-C255-8C2F-060A-4896D59F56A9}" dt="2025-01-16T12:47:48.927" v="341" actId="20577"/>
          <ac:spMkLst>
            <pc:docMk/>
            <pc:sldMk cId="3569223196" sldId="278"/>
            <ac:spMk id="2" creationId="{9B7D4845-E974-7A64-5B42-398779D93990}"/>
          </ac:spMkLst>
        </pc:spChg>
        <pc:spChg chg="add mod">
          <ac:chgData name="seppo.pulkkinen@fmi.fi" userId="S::urn:spo:guest#seppo.pulkkinen@fmi.fi::" providerId="AD" clId="Web-{8D54FCC8-C255-8C2F-060A-4896D59F56A9}" dt="2025-01-16T12:07:07.568" v="338" actId="1076"/>
          <ac:spMkLst>
            <pc:docMk/>
            <pc:sldMk cId="3569223196" sldId="278"/>
            <ac:spMk id="10" creationId="{55A99EAD-0DBA-4093-F4A4-C52B205BAAA0}"/>
          </ac:spMkLst>
        </pc:spChg>
        <pc:spChg chg="add mod">
          <ac:chgData name="seppo.pulkkinen@fmi.fi" userId="S::urn:spo:guest#seppo.pulkkinen@fmi.fi::" providerId="AD" clId="Web-{8D54FCC8-C255-8C2F-060A-4896D59F56A9}" dt="2025-01-16T12:07:03.646" v="337" actId="1076"/>
          <ac:spMkLst>
            <pc:docMk/>
            <pc:sldMk cId="3569223196" sldId="278"/>
            <ac:spMk id="11" creationId="{6DFBEA6A-9D13-5B08-E837-653CC00DE971}"/>
          </ac:spMkLst>
        </pc:spChg>
        <pc:spChg chg="add mod">
          <ac:chgData name="seppo.pulkkinen@fmi.fi" userId="S::urn:spo:guest#seppo.pulkkinen@fmi.fi::" providerId="AD" clId="Web-{8D54FCC8-C255-8C2F-060A-4896D59F56A9}" dt="2025-01-16T12:07:14.725" v="339" actId="1076"/>
          <ac:spMkLst>
            <pc:docMk/>
            <pc:sldMk cId="3569223196" sldId="278"/>
            <ac:spMk id="12" creationId="{122D0499-2064-5180-1F84-016989C97A48}"/>
          </ac:spMkLst>
        </pc:spChg>
        <pc:spChg chg="add mod">
          <ac:chgData name="seppo.pulkkinen@fmi.fi" userId="S::urn:spo:guest#seppo.pulkkinen@fmi.fi::" providerId="AD" clId="Web-{8D54FCC8-C255-8C2F-060A-4896D59F56A9}" dt="2025-01-16T12:07:22.022" v="340" actId="1076"/>
          <ac:spMkLst>
            <pc:docMk/>
            <pc:sldMk cId="3569223196" sldId="278"/>
            <ac:spMk id="13" creationId="{EAFAB218-CDA9-48B3-86EC-89B029AB293D}"/>
          </ac:spMkLst>
        </pc:spChg>
      </pc:sldChg>
    </pc:docChg>
  </pc:docChgLst>
  <pc:docChgLst>
    <pc:chgData name="Marc Berenguer" userId="31794d47-9715-4541-b0d3-83395dbf1d16" providerId="ADAL" clId="{24A6E70A-88D8-DA44-8E7D-C685591B2E34}"/>
    <pc:docChg chg="addSld delSld modSld">
      <pc:chgData name="Marc Berenguer" userId="31794d47-9715-4541-b0d3-83395dbf1d16" providerId="ADAL" clId="{24A6E70A-88D8-DA44-8E7D-C685591B2E34}" dt="2025-01-20T15:10:06.194" v="176" actId="14861"/>
      <pc:docMkLst>
        <pc:docMk/>
      </pc:docMkLst>
      <pc:sldChg chg="modNotesTx">
        <pc:chgData name="Marc Berenguer" userId="31794d47-9715-4541-b0d3-83395dbf1d16" providerId="ADAL" clId="{24A6E70A-88D8-DA44-8E7D-C685591B2E34}" dt="2025-01-20T14:47:13.840" v="27"/>
        <pc:sldMkLst>
          <pc:docMk/>
          <pc:sldMk cId="0" sldId="257"/>
        </pc:sldMkLst>
      </pc:sldChg>
      <pc:sldChg chg="modNotesTx">
        <pc:chgData name="Marc Berenguer" userId="31794d47-9715-4541-b0d3-83395dbf1d16" providerId="ADAL" clId="{24A6E70A-88D8-DA44-8E7D-C685591B2E34}" dt="2025-01-20T14:47:19.329" v="29"/>
        <pc:sldMkLst>
          <pc:docMk/>
          <pc:sldMk cId="3032002345" sldId="258"/>
        </pc:sldMkLst>
      </pc:sldChg>
      <pc:sldChg chg="modNotesTx">
        <pc:chgData name="Marc Berenguer" userId="31794d47-9715-4541-b0d3-83395dbf1d16" providerId="ADAL" clId="{24A6E70A-88D8-DA44-8E7D-C685591B2E34}" dt="2025-01-20T14:46:56.126" v="12" actId="20577"/>
        <pc:sldMkLst>
          <pc:docMk/>
          <pc:sldMk cId="3307411523" sldId="259"/>
        </pc:sldMkLst>
      </pc:sldChg>
      <pc:sldChg chg="del">
        <pc:chgData name="Marc Berenguer" userId="31794d47-9715-4541-b0d3-83395dbf1d16" providerId="ADAL" clId="{24A6E70A-88D8-DA44-8E7D-C685591B2E34}" dt="2025-01-20T14:45:00.278" v="0" actId="2696"/>
        <pc:sldMkLst>
          <pc:docMk/>
          <pc:sldMk cId="783498399" sldId="260"/>
        </pc:sldMkLst>
      </pc:sldChg>
      <pc:sldChg chg="modNotesTx">
        <pc:chgData name="Marc Berenguer" userId="31794d47-9715-4541-b0d3-83395dbf1d16" providerId="ADAL" clId="{24A6E70A-88D8-DA44-8E7D-C685591B2E34}" dt="2025-01-20T14:54:58.845" v="80" actId="20577"/>
        <pc:sldMkLst>
          <pc:docMk/>
          <pc:sldMk cId="3607022464" sldId="261"/>
        </pc:sldMkLst>
      </pc:sldChg>
      <pc:sldChg chg="modSp mod">
        <pc:chgData name="Marc Berenguer" userId="31794d47-9715-4541-b0d3-83395dbf1d16" providerId="ADAL" clId="{24A6E70A-88D8-DA44-8E7D-C685591B2E34}" dt="2025-01-20T14:58:20.526" v="83" actId="1076"/>
        <pc:sldMkLst>
          <pc:docMk/>
          <pc:sldMk cId="1911704054" sldId="262"/>
        </pc:sldMkLst>
        <pc:spChg chg="mod">
          <ac:chgData name="Marc Berenguer" userId="31794d47-9715-4541-b0d3-83395dbf1d16" providerId="ADAL" clId="{24A6E70A-88D8-DA44-8E7D-C685591B2E34}" dt="2025-01-20T14:58:11.776" v="81" actId="20577"/>
          <ac:spMkLst>
            <pc:docMk/>
            <pc:sldMk cId="1911704054" sldId="262"/>
            <ac:spMk id="45" creationId="{498F7FA5-A11C-451C-EF0D-B609A2CF06F1}"/>
          </ac:spMkLst>
        </pc:spChg>
        <pc:picChg chg="mod">
          <ac:chgData name="Marc Berenguer" userId="31794d47-9715-4541-b0d3-83395dbf1d16" providerId="ADAL" clId="{24A6E70A-88D8-DA44-8E7D-C685591B2E34}" dt="2025-01-20T14:58:20.526" v="83" actId="1076"/>
          <ac:picMkLst>
            <pc:docMk/>
            <pc:sldMk cId="1911704054" sldId="262"/>
            <ac:picMk id="3" creationId="{9514F8FE-2FEC-B4CD-2FB0-AB2FED6225A2}"/>
          </ac:picMkLst>
        </pc:picChg>
      </pc:sldChg>
      <pc:sldChg chg="modNotesTx">
        <pc:chgData name="Marc Berenguer" userId="31794d47-9715-4541-b0d3-83395dbf1d16" providerId="ADAL" clId="{24A6E70A-88D8-DA44-8E7D-C685591B2E34}" dt="2025-01-20T14:53:59.032" v="73" actId="20577"/>
        <pc:sldMkLst>
          <pc:docMk/>
          <pc:sldMk cId="3161462725" sldId="263"/>
        </pc:sldMkLst>
      </pc:sldChg>
      <pc:sldChg chg="modNotesTx">
        <pc:chgData name="Marc Berenguer" userId="31794d47-9715-4541-b0d3-83395dbf1d16" providerId="ADAL" clId="{24A6E70A-88D8-DA44-8E7D-C685591B2E34}" dt="2025-01-20T15:03:17.419" v="106" actId="20577"/>
        <pc:sldMkLst>
          <pc:docMk/>
          <pc:sldMk cId="3259361804" sldId="264"/>
        </pc:sldMkLst>
      </pc:sldChg>
      <pc:sldChg chg="del">
        <pc:chgData name="Marc Berenguer" userId="31794d47-9715-4541-b0d3-83395dbf1d16" providerId="ADAL" clId="{24A6E70A-88D8-DA44-8E7D-C685591B2E34}" dt="2025-01-20T15:06:53.924" v="123" actId="2696"/>
        <pc:sldMkLst>
          <pc:docMk/>
          <pc:sldMk cId="2610408113" sldId="268"/>
        </pc:sldMkLst>
      </pc:sldChg>
      <pc:sldChg chg="modNotesTx">
        <pc:chgData name="Marc Berenguer" userId="31794d47-9715-4541-b0d3-83395dbf1d16" providerId="ADAL" clId="{24A6E70A-88D8-DA44-8E7D-C685591B2E34}" dt="2025-01-20T14:52:41.670" v="66" actId="20577"/>
        <pc:sldMkLst>
          <pc:docMk/>
          <pc:sldMk cId="2036724269" sldId="270"/>
        </pc:sldMkLst>
      </pc:sldChg>
      <pc:sldChg chg="modNotesTx">
        <pc:chgData name="Marc Berenguer" userId="31794d47-9715-4541-b0d3-83395dbf1d16" providerId="ADAL" clId="{24A6E70A-88D8-DA44-8E7D-C685591B2E34}" dt="2025-01-20T14:47:38.187" v="37" actId="20577"/>
        <pc:sldMkLst>
          <pc:docMk/>
          <pc:sldMk cId="287874988" sldId="273"/>
        </pc:sldMkLst>
      </pc:sldChg>
      <pc:sldChg chg="del">
        <pc:chgData name="Marc Berenguer" userId="31794d47-9715-4541-b0d3-83395dbf1d16" providerId="ADAL" clId="{24A6E70A-88D8-DA44-8E7D-C685591B2E34}" dt="2025-01-20T15:05:55.561" v="122" actId="2696"/>
        <pc:sldMkLst>
          <pc:docMk/>
          <pc:sldMk cId="2907166914" sldId="274"/>
        </pc:sldMkLst>
      </pc:sldChg>
      <pc:sldChg chg="del">
        <pc:chgData name="Marc Berenguer" userId="31794d47-9715-4541-b0d3-83395dbf1d16" providerId="ADAL" clId="{24A6E70A-88D8-DA44-8E7D-C685591B2E34}" dt="2025-01-20T15:02:33.258" v="92" actId="2696"/>
        <pc:sldMkLst>
          <pc:docMk/>
          <pc:sldMk cId="2247907233" sldId="275"/>
        </pc:sldMkLst>
      </pc:sldChg>
      <pc:sldChg chg="modNotesTx">
        <pc:chgData name="Marc Berenguer" userId="31794d47-9715-4541-b0d3-83395dbf1d16" providerId="ADAL" clId="{24A6E70A-88D8-DA44-8E7D-C685591B2E34}" dt="2025-01-20T15:03:27.016" v="118" actId="20577"/>
        <pc:sldMkLst>
          <pc:docMk/>
          <pc:sldMk cId="857519959" sldId="276"/>
        </pc:sldMkLst>
      </pc:sldChg>
      <pc:sldChg chg="modNotesTx">
        <pc:chgData name="Marc Berenguer" userId="31794d47-9715-4541-b0d3-83395dbf1d16" providerId="ADAL" clId="{24A6E70A-88D8-DA44-8E7D-C685591B2E34}" dt="2025-01-20T14:47:22.544" v="30"/>
        <pc:sldMkLst>
          <pc:docMk/>
          <pc:sldMk cId="3124469153" sldId="279"/>
        </pc:sldMkLst>
      </pc:sldChg>
      <pc:sldChg chg="modNotesTx">
        <pc:chgData name="Marc Berenguer" userId="31794d47-9715-4541-b0d3-83395dbf1d16" providerId="ADAL" clId="{24A6E70A-88D8-DA44-8E7D-C685591B2E34}" dt="2025-01-20T14:47:25.002" v="31"/>
        <pc:sldMkLst>
          <pc:docMk/>
          <pc:sldMk cId="3391846210" sldId="281"/>
        </pc:sldMkLst>
      </pc:sldChg>
      <pc:sldChg chg="del">
        <pc:chgData name="Marc Berenguer" userId="31794d47-9715-4541-b0d3-83395dbf1d16" providerId="ADAL" clId="{24A6E70A-88D8-DA44-8E7D-C685591B2E34}" dt="2025-01-20T15:03:49.419" v="120" actId="2696"/>
        <pc:sldMkLst>
          <pc:docMk/>
          <pc:sldMk cId="3960286051" sldId="282"/>
        </pc:sldMkLst>
      </pc:sldChg>
      <pc:sldChg chg="modNotesTx">
        <pc:chgData name="Marc Berenguer" userId="31794d47-9715-4541-b0d3-83395dbf1d16" providerId="ADAL" clId="{24A6E70A-88D8-DA44-8E7D-C685591B2E34}" dt="2025-01-20T14:47:09.067" v="25"/>
        <pc:sldMkLst>
          <pc:docMk/>
          <pc:sldMk cId="3548341047" sldId="285"/>
        </pc:sldMkLst>
      </pc:sldChg>
      <pc:sldChg chg="modNotesTx">
        <pc:chgData name="Marc Berenguer" userId="31794d47-9715-4541-b0d3-83395dbf1d16" providerId="ADAL" clId="{24A6E70A-88D8-DA44-8E7D-C685591B2E34}" dt="2025-01-20T14:47:05.451" v="24" actId="20577"/>
        <pc:sldMkLst>
          <pc:docMk/>
          <pc:sldMk cId="76588221" sldId="286"/>
        </pc:sldMkLst>
      </pc:sldChg>
      <pc:sldChg chg="modNotesTx">
        <pc:chgData name="Marc Berenguer" userId="31794d47-9715-4541-b0d3-83395dbf1d16" providerId="ADAL" clId="{24A6E70A-88D8-DA44-8E7D-C685591B2E34}" dt="2025-01-20T14:47:11.334" v="26"/>
        <pc:sldMkLst>
          <pc:docMk/>
          <pc:sldMk cId="1177125446" sldId="287"/>
        </pc:sldMkLst>
      </pc:sldChg>
      <pc:sldChg chg="modNotesTx">
        <pc:chgData name="Marc Berenguer" userId="31794d47-9715-4541-b0d3-83395dbf1d16" providerId="ADAL" clId="{24A6E70A-88D8-DA44-8E7D-C685591B2E34}" dt="2025-01-20T14:47:17.208" v="28"/>
        <pc:sldMkLst>
          <pc:docMk/>
          <pc:sldMk cId="1497810823" sldId="288"/>
        </pc:sldMkLst>
      </pc:sldChg>
      <pc:sldChg chg="modSp mod">
        <pc:chgData name="Marc Berenguer" userId="31794d47-9715-4541-b0d3-83395dbf1d16" providerId="ADAL" clId="{24A6E70A-88D8-DA44-8E7D-C685591B2E34}" dt="2025-01-20T15:08:01.230" v="174" actId="20577"/>
        <pc:sldMkLst>
          <pc:docMk/>
          <pc:sldMk cId="3234369602" sldId="291"/>
        </pc:sldMkLst>
        <pc:spChg chg="mod">
          <ac:chgData name="Marc Berenguer" userId="31794d47-9715-4541-b0d3-83395dbf1d16" providerId="ADAL" clId="{24A6E70A-88D8-DA44-8E7D-C685591B2E34}" dt="2025-01-20T15:08:01.230" v="174" actId="20577"/>
          <ac:spMkLst>
            <pc:docMk/>
            <pc:sldMk cId="3234369602" sldId="291"/>
            <ac:spMk id="6" creationId="{208FD49C-6D93-2D84-DC11-6C1820CA48FE}"/>
          </ac:spMkLst>
        </pc:spChg>
      </pc:sldChg>
      <pc:sldChg chg="modSp mod">
        <pc:chgData name="Marc Berenguer" userId="31794d47-9715-4541-b0d3-83395dbf1d16" providerId="ADAL" clId="{24A6E70A-88D8-DA44-8E7D-C685591B2E34}" dt="2025-01-20T15:10:06.194" v="176" actId="14861"/>
        <pc:sldMkLst>
          <pc:docMk/>
          <pc:sldMk cId="3148071891" sldId="292"/>
        </pc:sldMkLst>
        <pc:picChg chg="mod">
          <ac:chgData name="Marc Berenguer" userId="31794d47-9715-4541-b0d3-83395dbf1d16" providerId="ADAL" clId="{24A6E70A-88D8-DA44-8E7D-C685591B2E34}" dt="2025-01-20T15:10:06.194" v="176" actId="14861"/>
          <ac:picMkLst>
            <pc:docMk/>
            <pc:sldMk cId="3148071891" sldId="292"/>
            <ac:picMk id="18" creationId="{A11224E0-BE7F-D54B-B28E-8561C039894D}"/>
          </ac:picMkLst>
        </pc:picChg>
      </pc:sldChg>
      <pc:sldChg chg="del">
        <pc:chgData name="Marc Berenguer" userId="31794d47-9715-4541-b0d3-83395dbf1d16" providerId="ADAL" clId="{24A6E70A-88D8-DA44-8E7D-C685591B2E34}" dt="2025-01-20T15:02:10.684" v="89" actId="2696"/>
        <pc:sldMkLst>
          <pc:docMk/>
          <pc:sldMk cId="1059833200" sldId="301"/>
        </pc:sldMkLst>
      </pc:sldChg>
      <pc:sldChg chg="del">
        <pc:chgData name="Marc Berenguer" userId="31794d47-9715-4541-b0d3-83395dbf1d16" providerId="ADAL" clId="{24A6E70A-88D8-DA44-8E7D-C685591B2E34}" dt="2025-01-20T15:02:10.679" v="86" actId="2696"/>
        <pc:sldMkLst>
          <pc:docMk/>
          <pc:sldMk cId="156335444" sldId="302"/>
        </pc:sldMkLst>
      </pc:sldChg>
      <pc:sldChg chg="del">
        <pc:chgData name="Marc Berenguer" userId="31794d47-9715-4541-b0d3-83395dbf1d16" providerId="ADAL" clId="{24A6E70A-88D8-DA44-8E7D-C685591B2E34}" dt="2025-01-20T15:02:10.683" v="88" actId="2696"/>
        <pc:sldMkLst>
          <pc:docMk/>
          <pc:sldMk cId="3516501212" sldId="303"/>
        </pc:sldMkLst>
      </pc:sldChg>
      <pc:sldChg chg="del">
        <pc:chgData name="Marc Berenguer" userId="31794d47-9715-4541-b0d3-83395dbf1d16" providerId="ADAL" clId="{24A6E70A-88D8-DA44-8E7D-C685591B2E34}" dt="2025-01-20T15:02:10.686" v="90" actId="2696"/>
        <pc:sldMkLst>
          <pc:docMk/>
          <pc:sldMk cId="53490325" sldId="304"/>
        </pc:sldMkLst>
      </pc:sldChg>
      <pc:sldChg chg="del">
        <pc:chgData name="Marc Berenguer" userId="31794d47-9715-4541-b0d3-83395dbf1d16" providerId="ADAL" clId="{24A6E70A-88D8-DA44-8E7D-C685591B2E34}" dt="2025-01-20T15:02:10.678" v="85" actId="2696"/>
        <pc:sldMkLst>
          <pc:docMk/>
          <pc:sldMk cId="3761757926" sldId="305"/>
        </pc:sldMkLst>
      </pc:sldChg>
      <pc:sldChg chg="del">
        <pc:chgData name="Marc Berenguer" userId="31794d47-9715-4541-b0d3-83395dbf1d16" providerId="ADAL" clId="{24A6E70A-88D8-DA44-8E7D-C685591B2E34}" dt="2025-01-20T15:02:10.681" v="87" actId="2696"/>
        <pc:sldMkLst>
          <pc:docMk/>
          <pc:sldMk cId="3040197572" sldId="306"/>
        </pc:sldMkLst>
      </pc:sldChg>
      <pc:sldChg chg="del">
        <pc:chgData name="Marc Berenguer" userId="31794d47-9715-4541-b0d3-83395dbf1d16" providerId="ADAL" clId="{24A6E70A-88D8-DA44-8E7D-C685591B2E34}" dt="2025-01-20T15:02:10.674" v="84" actId="2696"/>
        <pc:sldMkLst>
          <pc:docMk/>
          <pc:sldMk cId="3983236096" sldId="307"/>
        </pc:sldMkLst>
      </pc:sldChg>
      <pc:sldChg chg="modNotesTx">
        <pc:chgData name="Marc Berenguer" userId="31794d47-9715-4541-b0d3-83395dbf1d16" providerId="ADAL" clId="{24A6E70A-88D8-DA44-8E7D-C685591B2E34}" dt="2025-01-20T14:47:41.603" v="38"/>
        <pc:sldMkLst>
          <pc:docMk/>
          <pc:sldMk cId="1608129502" sldId="309"/>
        </pc:sldMkLst>
      </pc:sldChg>
      <pc:sldChg chg="del">
        <pc:chgData name="Marc Berenguer" userId="31794d47-9715-4541-b0d3-83395dbf1d16" providerId="ADAL" clId="{24A6E70A-88D8-DA44-8E7D-C685591B2E34}" dt="2025-01-20T15:02:33.019" v="91" actId="2696"/>
        <pc:sldMkLst>
          <pc:docMk/>
          <pc:sldMk cId="2650075851" sldId="319"/>
        </pc:sldMkLst>
      </pc:sldChg>
      <pc:sldChg chg="modNotesTx">
        <pc:chgData name="Marc Berenguer" userId="31794d47-9715-4541-b0d3-83395dbf1d16" providerId="ADAL" clId="{24A6E70A-88D8-DA44-8E7D-C685591B2E34}" dt="2025-01-20T15:03:21.132" v="111" actId="20577"/>
        <pc:sldMkLst>
          <pc:docMk/>
          <pc:sldMk cId="3985431709" sldId="320"/>
        </pc:sldMkLst>
      </pc:sldChg>
      <pc:sldChg chg="del">
        <pc:chgData name="Marc Berenguer" userId="31794d47-9715-4541-b0d3-83395dbf1d16" providerId="ADAL" clId="{24A6E70A-88D8-DA44-8E7D-C685591B2E34}" dt="2025-01-20T15:03:30.201" v="119" actId="2696"/>
        <pc:sldMkLst>
          <pc:docMk/>
          <pc:sldMk cId="1060168359" sldId="321"/>
        </pc:sldMkLst>
      </pc:sldChg>
      <pc:sldChg chg="del">
        <pc:chgData name="Marc Berenguer" userId="31794d47-9715-4541-b0d3-83395dbf1d16" providerId="ADAL" clId="{24A6E70A-88D8-DA44-8E7D-C685591B2E34}" dt="2025-01-20T15:04:11.686" v="121" actId="2696"/>
        <pc:sldMkLst>
          <pc:docMk/>
          <pc:sldMk cId="578085737" sldId="322"/>
        </pc:sldMkLst>
      </pc:sldChg>
      <pc:sldChg chg="modNotesTx">
        <pc:chgData name="Marc Berenguer" userId="31794d47-9715-4541-b0d3-83395dbf1d16" providerId="ADAL" clId="{24A6E70A-88D8-DA44-8E7D-C685591B2E34}" dt="2025-01-20T14:50:45.040" v="49" actId="20577"/>
        <pc:sldMkLst>
          <pc:docMk/>
          <pc:sldMk cId="1243441392" sldId="323"/>
        </pc:sldMkLst>
      </pc:sldChg>
      <pc:sldChg chg="add del">
        <pc:chgData name="Marc Berenguer" userId="31794d47-9715-4541-b0d3-83395dbf1d16" providerId="ADAL" clId="{24A6E70A-88D8-DA44-8E7D-C685591B2E34}" dt="2025-01-20T14:51:53.533" v="50" actId="2696"/>
        <pc:sldMkLst>
          <pc:docMk/>
          <pc:sldMk cId="3320192965" sldId="324"/>
        </pc:sldMkLst>
      </pc:sldChg>
    </pc:docChg>
  </pc:docChgLst>
  <pc:docChgLst>
    <pc:chgData name="antonio.santiago.amaya74@gmail.com" userId="S::antonio.santiago.amaya74_gmail.com#ext#@upcbcntech.onmicrosoft.com::1b1117b8-4e3b-466c-85aa-7bf6b23e9afa" providerId="AD" clId="Web-{89D42B11-EEA9-E6C8-0E4E-22969D3E6D84}"/>
    <pc:docChg chg="modSld">
      <pc:chgData name="antonio.santiago.amaya74@gmail.com" userId="S::antonio.santiago.amaya74_gmail.com#ext#@upcbcntech.onmicrosoft.com::1b1117b8-4e3b-466c-85aa-7bf6b23e9afa" providerId="AD" clId="Web-{89D42B11-EEA9-E6C8-0E4E-22969D3E6D84}" dt="2025-01-20T08:53:19.106" v="6"/>
      <pc:docMkLst>
        <pc:docMk/>
      </pc:docMkLst>
      <pc:sldChg chg="addSp delSp modSp">
        <pc:chgData name="antonio.santiago.amaya74@gmail.com" userId="S::antonio.santiago.amaya74_gmail.com#ext#@upcbcntech.onmicrosoft.com::1b1117b8-4e3b-466c-85aa-7bf6b23e9afa" providerId="AD" clId="Web-{89D42B11-EEA9-E6C8-0E4E-22969D3E6D84}" dt="2025-01-20T08:53:19.106" v="6"/>
        <pc:sldMkLst>
          <pc:docMk/>
          <pc:sldMk cId="3307411523" sldId="259"/>
        </pc:sldMkLst>
        <pc:spChg chg="mod">
          <ac:chgData name="antonio.santiago.amaya74@gmail.com" userId="S::antonio.santiago.amaya74_gmail.com#ext#@upcbcntech.onmicrosoft.com::1b1117b8-4e3b-466c-85aa-7bf6b23e9afa" providerId="AD" clId="Web-{89D42B11-EEA9-E6C8-0E4E-22969D3E6D84}" dt="2025-01-20T08:52:02.697" v="3" actId="20577"/>
          <ac:spMkLst>
            <pc:docMk/>
            <pc:sldMk cId="3307411523" sldId="259"/>
            <ac:spMk id="45" creationId="{F1BBC73C-34EB-4027-3DF4-E5682AE998EE}"/>
          </ac:spMkLst>
        </pc:spChg>
        <pc:picChg chg="add del mod">
          <ac:chgData name="antonio.santiago.amaya74@gmail.com" userId="S::antonio.santiago.amaya74_gmail.com#ext#@upcbcntech.onmicrosoft.com::1b1117b8-4e3b-466c-85aa-7bf6b23e9afa" providerId="AD" clId="Web-{89D42B11-EEA9-E6C8-0E4E-22969D3E6D84}" dt="2025-01-20T08:53:19.106" v="6"/>
          <ac:picMkLst>
            <pc:docMk/>
            <pc:sldMk cId="3307411523" sldId="259"/>
            <ac:picMk id="2" creationId="{3B639463-48F1-04E8-C44F-71D34CAA4934}"/>
          </ac:picMkLst>
        </pc:picChg>
        <pc:picChg chg="del">
          <ac:chgData name="antonio.santiago.amaya74@gmail.com" userId="S::antonio.santiago.amaya74_gmail.com#ext#@upcbcntech.onmicrosoft.com::1b1117b8-4e3b-466c-85aa-7bf6b23e9afa" providerId="AD" clId="Web-{89D42B11-EEA9-E6C8-0E4E-22969D3E6D84}" dt="2025-01-20T08:52:19.119" v="4"/>
          <ac:picMkLst>
            <pc:docMk/>
            <pc:sldMk cId="3307411523" sldId="259"/>
            <ac:picMk id="5" creationId="{E377CC5E-5187-60FE-D553-0CF7C5B1086F}"/>
          </ac:picMkLst>
        </pc:picChg>
      </pc:sldChg>
    </pc:docChg>
  </pc:docChgLst>
  <pc:docChgLst>
    <pc:chgData name="antonio.santiago.amaya74@gmail.com" userId="S::antonio.santiago.amaya74_gmail.com#ext#@upcbcntech.onmicrosoft.com::1b1117b8-4e3b-466c-85aa-7bf6b23e9afa" providerId="AD" clId="Web-{8A2EDB39-4706-24C8-0D15-6D8F33396DF8}"/>
    <pc:docChg chg="modSld sldOrd">
      <pc:chgData name="antonio.santiago.amaya74@gmail.com" userId="S::antonio.santiago.amaya74_gmail.com#ext#@upcbcntech.onmicrosoft.com::1b1117b8-4e3b-466c-85aa-7bf6b23e9afa" providerId="AD" clId="Web-{8A2EDB39-4706-24C8-0D15-6D8F33396DF8}" dt="2025-01-22T06:54:05.423" v="18"/>
      <pc:docMkLst>
        <pc:docMk/>
      </pc:docMkLst>
      <pc:sldChg chg="addSp">
        <pc:chgData name="antonio.santiago.amaya74@gmail.com" userId="S::antonio.santiago.amaya74_gmail.com#ext#@upcbcntech.onmicrosoft.com::1b1117b8-4e3b-466c-85aa-7bf6b23e9afa" providerId="AD" clId="Web-{8A2EDB39-4706-24C8-0D15-6D8F33396DF8}" dt="2025-01-22T06:45:48.527" v="14"/>
        <pc:sldMkLst>
          <pc:docMk/>
          <pc:sldMk cId="232902384" sldId="289"/>
        </pc:sldMkLst>
        <pc:picChg chg="add">
          <ac:chgData name="antonio.santiago.amaya74@gmail.com" userId="S::antonio.santiago.amaya74_gmail.com#ext#@upcbcntech.onmicrosoft.com::1b1117b8-4e3b-466c-85aa-7bf6b23e9afa" providerId="AD" clId="Web-{8A2EDB39-4706-24C8-0D15-6D8F33396DF8}" dt="2025-01-22T06:45:48.527" v="14"/>
          <ac:picMkLst>
            <pc:docMk/>
            <pc:sldMk cId="232902384" sldId="289"/>
            <ac:picMk id="5" creationId="{FB18B960-8940-EF88-E5C5-AEAB09AF471E}"/>
          </ac:picMkLst>
        </pc:picChg>
      </pc:sldChg>
      <pc:sldChg chg="addSp modSp">
        <pc:chgData name="antonio.santiago.amaya74@gmail.com" userId="S::antonio.santiago.amaya74_gmail.com#ext#@upcbcntech.onmicrosoft.com::1b1117b8-4e3b-466c-85aa-7bf6b23e9afa" providerId="AD" clId="Web-{8A2EDB39-4706-24C8-0D15-6D8F33396DF8}" dt="2025-01-22T06:45:41.167" v="13" actId="1076"/>
        <pc:sldMkLst>
          <pc:docMk/>
          <pc:sldMk cId="106556209" sldId="290"/>
        </pc:sldMkLst>
        <pc:picChg chg="add mod">
          <ac:chgData name="antonio.santiago.amaya74@gmail.com" userId="S::antonio.santiago.amaya74_gmail.com#ext#@upcbcntech.onmicrosoft.com::1b1117b8-4e3b-466c-85aa-7bf6b23e9afa" providerId="AD" clId="Web-{8A2EDB39-4706-24C8-0D15-6D8F33396DF8}" dt="2025-01-22T06:45:37.666" v="12" actId="1076"/>
          <ac:picMkLst>
            <pc:docMk/>
            <pc:sldMk cId="106556209" sldId="290"/>
            <ac:picMk id="4" creationId="{BAF961CF-847E-67BF-0EC1-69872DB7BFAC}"/>
          </ac:picMkLst>
        </pc:picChg>
        <pc:picChg chg="mod">
          <ac:chgData name="antonio.santiago.amaya74@gmail.com" userId="S::antonio.santiago.amaya74_gmail.com#ext#@upcbcntech.onmicrosoft.com::1b1117b8-4e3b-466c-85aa-7bf6b23e9afa" providerId="AD" clId="Web-{8A2EDB39-4706-24C8-0D15-6D8F33396DF8}" dt="2025-01-22T06:42:05.229" v="1" actId="1076"/>
          <ac:picMkLst>
            <pc:docMk/>
            <pc:sldMk cId="106556209" sldId="290"/>
            <ac:picMk id="5" creationId="{F819DD70-42B9-4043-14F6-4726F83C0EE3}"/>
          </ac:picMkLst>
        </pc:picChg>
        <pc:picChg chg="add mod">
          <ac:chgData name="antonio.santiago.amaya74@gmail.com" userId="S::antonio.santiago.amaya74_gmail.com#ext#@upcbcntech.onmicrosoft.com::1b1117b8-4e3b-466c-85aa-7bf6b23e9afa" providerId="AD" clId="Web-{8A2EDB39-4706-24C8-0D15-6D8F33396DF8}" dt="2025-01-22T06:45:41.167" v="13" actId="1076"/>
          <ac:picMkLst>
            <pc:docMk/>
            <pc:sldMk cId="106556209" sldId="290"/>
            <ac:picMk id="7" creationId="{7AC0523B-49EE-79D9-4257-50A8BD4073BA}"/>
          </ac:picMkLst>
        </pc:picChg>
        <pc:cxnChg chg="add mod">
          <ac:chgData name="antonio.santiago.amaya74@gmail.com" userId="S::antonio.santiago.amaya74_gmail.com#ext#@upcbcntech.onmicrosoft.com::1b1117b8-4e3b-466c-85aa-7bf6b23e9afa" providerId="AD" clId="Web-{8A2EDB39-4706-24C8-0D15-6D8F33396DF8}" dt="2025-01-22T06:45:31.057" v="11" actId="14100"/>
          <ac:cxnSpMkLst>
            <pc:docMk/>
            <pc:sldMk cId="106556209" sldId="290"/>
            <ac:cxnSpMk id="6" creationId="{84EA2862-6E68-E775-C50D-5B62179639AB}"/>
          </ac:cxnSpMkLst>
        </pc:cxnChg>
      </pc:sldChg>
      <pc:sldChg chg="ord">
        <pc:chgData name="antonio.santiago.amaya74@gmail.com" userId="S::antonio.santiago.amaya74_gmail.com#ext#@upcbcntech.onmicrosoft.com::1b1117b8-4e3b-466c-85aa-7bf6b23e9afa" providerId="AD" clId="Web-{8A2EDB39-4706-24C8-0D15-6D8F33396DF8}" dt="2025-01-22T06:54:05.423" v="18"/>
        <pc:sldMkLst>
          <pc:docMk/>
          <pc:sldMk cId="3148071891" sldId="292"/>
        </pc:sldMkLst>
      </pc:sldChg>
      <pc:sldChg chg="addSp modSp">
        <pc:chgData name="antonio.santiago.amaya74@gmail.com" userId="S::antonio.santiago.amaya74_gmail.com#ext#@upcbcntech.onmicrosoft.com::1b1117b8-4e3b-466c-85aa-7bf6b23e9afa" providerId="AD" clId="Web-{8A2EDB39-4706-24C8-0D15-6D8F33396DF8}" dt="2025-01-22T06:52:39.854" v="17" actId="14100"/>
        <pc:sldMkLst>
          <pc:docMk/>
          <pc:sldMk cId="3299749407" sldId="293"/>
        </pc:sldMkLst>
        <pc:picChg chg="add mod">
          <ac:chgData name="antonio.santiago.amaya74@gmail.com" userId="S::antonio.santiago.amaya74_gmail.com#ext#@upcbcntech.onmicrosoft.com::1b1117b8-4e3b-466c-85aa-7bf6b23e9afa" providerId="AD" clId="Web-{8A2EDB39-4706-24C8-0D15-6D8F33396DF8}" dt="2025-01-22T06:52:05.086" v="16" actId="1076"/>
          <ac:picMkLst>
            <pc:docMk/>
            <pc:sldMk cId="3299749407" sldId="293"/>
            <ac:picMk id="2" creationId="{CD3F6B65-A44C-6A97-9833-0D6EA2ED1917}"/>
          </ac:picMkLst>
        </pc:picChg>
        <pc:cxnChg chg="mod">
          <ac:chgData name="antonio.santiago.amaya74@gmail.com" userId="S::antonio.santiago.amaya74_gmail.com#ext#@upcbcntech.onmicrosoft.com::1b1117b8-4e3b-466c-85aa-7bf6b23e9afa" providerId="AD" clId="Web-{8A2EDB39-4706-24C8-0D15-6D8F33396DF8}" dt="2025-01-22T06:52:39.854" v="17" actId="14100"/>
          <ac:cxnSpMkLst>
            <pc:docMk/>
            <pc:sldMk cId="3299749407" sldId="293"/>
            <ac:cxnSpMk id="14" creationId="{8069F025-120D-0479-43D1-06043A0DAB4D}"/>
          </ac:cxnSpMkLst>
        </pc:cxnChg>
      </pc:sldChg>
    </pc:docChg>
  </pc:docChgLst>
  <pc:docChgLst>
    <pc:chgData name="antonio.santiago.amaya74@gmail.com" userId="S::antonio.santiago.amaya74_gmail.com#ext#@upcbcntech.onmicrosoft.com::1b1117b8-4e3b-466c-85aa-7bf6b23e9afa" providerId="AD" clId="Web-{00D529F1-E372-5C26-0DC6-184233EAE1BF}"/>
    <pc:docChg chg="addSld modSld">
      <pc:chgData name="antonio.santiago.amaya74@gmail.com" userId="S::antonio.santiago.amaya74_gmail.com#ext#@upcbcntech.onmicrosoft.com::1b1117b8-4e3b-466c-85aa-7bf6b23e9afa" providerId="AD" clId="Web-{00D529F1-E372-5C26-0DC6-184233EAE1BF}" dt="2025-01-17T10:25:24.834" v="95" actId="1076"/>
      <pc:docMkLst>
        <pc:docMk/>
      </pc:docMkLst>
      <pc:sldChg chg="addSp modSp">
        <pc:chgData name="antonio.santiago.amaya74@gmail.com" userId="S::antonio.santiago.amaya74_gmail.com#ext#@upcbcntech.onmicrosoft.com::1b1117b8-4e3b-466c-85aa-7bf6b23e9afa" providerId="AD" clId="Web-{00D529F1-E372-5C26-0DC6-184233EAE1BF}" dt="2025-01-17T10:25:24.834" v="95" actId="1076"/>
        <pc:sldMkLst>
          <pc:docMk/>
          <pc:sldMk cId="0" sldId="256"/>
        </pc:sldMkLst>
        <pc:picChg chg="add mod">
          <ac:chgData name="antonio.santiago.amaya74@gmail.com" userId="S::antonio.santiago.amaya74_gmail.com#ext#@upcbcntech.onmicrosoft.com::1b1117b8-4e3b-466c-85aa-7bf6b23e9afa" providerId="AD" clId="Web-{00D529F1-E372-5C26-0DC6-184233EAE1BF}" dt="2025-01-17T10:25:24.834" v="95" actId="1076"/>
          <ac:picMkLst>
            <pc:docMk/>
            <pc:sldMk cId="0" sldId="256"/>
            <ac:picMk id="2" creationId="{47F63D57-CAC8-735A-7066-27CFEC1DAC28}"/>
          </ac:picMkLst>
        </pc:picChg>
      </pc:sldChg>
      <pc:sldChg chg="addSp delSp modSp">
        <pc:chgData name="antonio.santiago.amaya74@gmail.com" userId="S::antonio.santiago.amaya74_gmail.com#ext#@upcbcntech.onmicrosoft.com::1b1117b8-4e3b-466c-85aa-7bf6b23e9afa" providerId="AD" clId="Web-{00D529F1-E372-5C26-0DC6-184233EAE1BF}" dt="2025-01-17T08:25:58.715" v="11"/>
        <pc:sldMkLst>
          <pc:docMk/>
          <pc:sldMk cId="0" sldId="257"/>
        </pc:sldMkLst>
      </pc:sldChg>
      <pc:sldChg chg="addSp delSp modSp">
        <pc:chgData name="antonio.santiago.amaya74@gmail.com" userId="S::antonio.santiago.amaya74_gmail.com#ext#@upcbcntech.onmicrosoft.com::1b1117b8-4e3b-466c-85aa-7bf6b23e9afa" providerId="AD" clId="Web-{00D529F1-E372-5C26-0DC6-184233EAE1BF}" dt="2025-01-17T10:19:59.077" v="77" actId="14100"/>
        <pc:sldMkLst>
          <pc:docMk/>
          <pc:sldMk cId="3032002345" sldId="258"/>
        </pc:sldMkLst>
        <pc:spChg chg="add mod">
          <ac:chgData name="antonio.santiago.amaya74@gmail.com" userId="S::antonio.santiago.amaya74_gmail.com#ext#@upcbcntech.onmicrosoft.com::1b1117b8-4e3b-466c-85aa-7bf6b23e9afa" providerId="AD" clId="Web-{00D529F1-E372-5C26-0DC6-184233EAE1BF}" dt="2025-01-17T10:19:25.747" v="72" actId="1076"/>
          <ac:spMkLst>
            <pc:docMk/>
            <pc:sldMk cId="3032002345" sldId="258"/>
            <ac:spMk id="3" creationId="{CDD83A7E-B3E9-9FC9-9576-933E45950E5B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00D529F1-E372-5C26-0DC6-184233EAE1BF}" dt="2025-01-17T10:19:49.280" v="75" actId="14100"/>
          <ac:spMkLst>
            <pc:docMk/>
            <pc:sldMk cId="3032002345" sldId="258"/>
            <ac:spMk id="6" creationId="{96FA6B65-76A1-A231-4218-A5AD712EFF27}"/>
          </ac:spMkLst>
        </pc:spChg>
        <pc:picChg chg="add mod">
          <ac:chgData name="antonio.santiago.amaya74@gmail.com" userId="S::antonio.santiago.amaya74_gmail.com#ext#@upcbcntech.onmicrosoft.com::1b1117b8-4e3b-466c-85aa-7bf6b23e9afa" providerId="AD" clId="Web-{00D529F1-E372-5C26-0DC6-184233EAE1BF}" dt="2025-01-17T10:19:16.153" v="70" actId="14100"/>
          <ac:picMkLst>
            <pc:docMk/>
            <pc:sldMk cId="3032002345" sldId="258"/>
            <ac:picMk id="2" creationId="{91E86CA7-F7D2-A442-6193-0E67DD47E932}"/>
          </ac:picMkLst>
        </pc:picChg>
        <pc:picChg chg="add mod">
          <ac:chgData name="antonio.santiago.amaya74@gmail.com" userId="S::antonio.santiago.amaya74_gmail.com#ext#@upcbcntech.onmicrosoft.com::1b1117b8-4e3b-466c-85aa-7bf6b23e9afa" providerId="AD" clId="Web-{00D529F1-E372-5C26-0DC6-184233EAE1BF}" dt="2025-01-17T10:18:47.151" v="64" actId="1076"/>
          <ac:picMkLst>
            <pc:docMk/>
            <pc:sldMk cId="3032002345" sldId="258"/>
            <ac:picMk id="4" creationId="{0A0A8F14-9B7C-0F89-8C8A-916B08D542B2}"/>
          </ac:picMkLst>
        </pc:picChg>
        <pc:cxnChg chg="add mod">
          <ac:chgData name="antonio.santiago.amaya74@gmail.com" userId="S::antonio.santiago.amaya74_gmail.com#ext#@upcbcntech.onmicrosoft.com::1b1117b8-4e3b-466c-85aa-7bf6b23e9afa" providerId="AD" clId="Web-{00D529F1-E372-5C26-0DC6-184233EAE1BF}" dt="2025-01-17T10:19:59.077" v="77" actId="14100"/>
          <ac:cxnSpMkLst>
            <pc:docMk/>
            <pc:sldMk cId="3032002345" sldId="258"/>
            <ac:cxnSpMk id="5" creationId="{40CCCA6C-6D85-536C-5F8B-BEC3E82EC0C9}"/>
          </ac:cxnSpMkLst>
        </pc:cxnChg>
      </pc:sldChg>
      <pc:sldChg chg="delSp modSp add replId">
        <pc:chgData name="antonio.santiago.amaya74@gmail.com" userId="S::antonio.santiago.amaya74_gmail.com#ext#@upcbcntech.onmicrosoft.com::1b1117b8-4e3b-466c-85aa-7bf6b23e9afa" providerId="AD" clId="Web-{00D529F1-E372-5C26-0DC6-184233EAE1BF}" dt="2025-01-17T10:20:53.769" v="87"/>
        <pc:sldMkLst>
          <pc:docMk/>
          <pc:sldMk cId="3124469153" sldId="279"/>
        </pc:sldMkLst>
        <pc:picChg chg="mod">
          <ac:chgData name="antonio.santiago.amaya74@gmail.com" userId="S::antonio.santiago.amaya74_gmail.com#ext#@upcbcntech.onmicrosoft.com::1b1117b8-4e3b-466c-85aa-7bf6b23e9afa" providerId="AD" clId="Web-{00D529F1-E372-5C26-0DC6-184233EAE1BF}" dt="2025-01-17T10:20:48.049" v="86" actId="14100"/>
          <ac:picMkLst>
            <pc:docMk/>
            <pc:sldMk cId="3124469153" sldId="279"/>
            <ac:picMk id="7" creationId="{52B6FED4-2DB8-7107-8188-D15C970FFA9D}"/>
          </ac:picMkLst>
        </pc:picChg>
      </pc:sldChg>
      <pc:sldChg chg="delSp add replId">
        <pc:chgData name="antonio.santiago.amaya74@gmail.com" userId="S::antonio.santiago.amaya74_gmail.com#ext#@upcbcntech.onmicrosoft.com::1b1117b8-4e3b-466c-85aa-7bf6b23e9afa" providerId="AD" clId="Web-{00D529F1-E372-5C26-0DC6-184233EAE1BF}" dt="2025-01-17T10:21:07.848" v="89"/>
        <pc:sldMkLst>
          <pc:docMk/>
          <pc:sldMk cId="3267249271" sldId="280"/>
        </pc:sldMkLst>
      </pc:sldChg>
    </pc:docChg>
  </pc:docChgLst>
  <pc:docChgLst>
    <pc:chgData name="antonio.santiago.amaya74@gmail.com" userId="S::antonio.santiago.amaya74_gmail.com#ext#@upcbcntech.onmicrosoft.com::1b1117b8-4e3b-466c-85aa-7bf6b23e9afa" providerId="AD" clId="Web-{FB36EACA-4210-6DEF-E69C-10DFE39CB13E}"/>
    <pc:docChg chg="modSld">
      <pc:chgData name="antonio.santiago.amaya74@gmail.com" userId="S::antonio.santiago.amaya74_gmail.com#ext#@upcbcntech.onmicrosoft.com::1b1117b8-4e3b-466c-85aa-7bf6b23e9afa" providerId="AD" clId="Web-{FB36EACA-4210-6DEF-E69C-10DFE39CB13E}" dt="2025-01-20T13:04:55.135" v="1" actId="14100"/>
      <pc:docMkLst>
        <pc:docMk/>
      </pc:docMkLst>
      <pc:sldChg chg="modSp">
        <pc:chgData name="antonio.santiago.amaya74@gmail.com" userId="S::antonio.santiago.amaya74_gmail.com#ext#@upcbcntech.onmicrosoft.com::1b1117b8-4e3b-466c-85aa-7bf6b23e9afa" providerId="AD" clId="Web-{FB36EACA-4210-6DEF-E69C-10DFE39CB13E}" dt="2025-01-20T13:04:55.135" v="1" actId="14100"/>
        <pc:sldMkLst>
          <pc:docMk/>
          <pc:sldMk cId="3307411523" sldId="259"/>
        </pc:sldMkLst>
        <pc:spChg chg="mod">
          <ac:chgData name="antonio.santiago.amaya74@gmail.com" userId="S::antonio.santiago.amaya74_gmail.com#ext#@upcbcntech.onmicrosoft.com::1b1117b8-4e3b-466c-85aa-7bf6b23e9afa" providerId="AD" clId="Web-{FB36EACA-4210-6DEF-E69C-10DFE39CB13E}" dt="2025-01-20T13:04:55.135" v="1" actId="14100"/>
          <ac:spMkLst>
            <pc:docMk/>
            <pc:sldMk cId="3307411523" sldId="259"/>
            <ac:spMk id="3" creationId="{4EBD0FB0-578B-1A0A-175A-1BCC207075E9}"/>
          </ac:spMkLst>
        </pc:spChg>
      </pc:sldChg>
    </pc:docChg>
  </pc:docChgLst>
  <pc:docChgLst>
    <pc:chgData name="antonio.santiago.amaya74@gmail.com" userId="S::antonio.santiago.amaya74_gmail.com#ext#@upcbcntech.onmicrosoft.com::1b1117b8-4e3b-466c-85aa-7bf6b23e9afa" providerId="AD" clId="Web-{C5F9A522-22AF-BE12-B345-E338DBE05327}"/>
    <pc:docChg chg="addSld modSld sldOrd">
      <pc:chgData name="antonio.santiago.amaya74@gmail.com" userId="S::antonio.santiago.amaya74_gmail.com#ext#@upcbcntech.onmicrosoft.com::1b1117b8-4e3b-466c-85aa-7bf6b23e9afa" providerId="AD" clId="Web-{C5F9A522-22AF-BE12-B345-E338DBE05327}" dt="2025-01-19T19:51:55.638" v="481"/>
      <pc:docMkLst>
        <pc:docMk/>
      </pc:docMkLst>
      <pc:sldChg chg="modSp">
        <pc:chgData name="antonio.santiago.amaya74@gmail.com" userId="S::antonio.santiago.amaya74_gmail.com#ext#@upcbcntech.onmicrosoft.com::1b1117b8-4e3b-466c-85aa-7bf6b23e9afa" providerId="AD" clId="Web-{C5F9A522-22AF-BE12-B345-E338DBE05327}" dt="2025-01-19T07:40:44.969" v="2" actId="1076"/>
        <pc:sldMkLst>
          <pc:docMk/>
          <pc:sldMk cId="3391846210" sldId="281"/>
        </pc:sldMkLst>
        <pc:spChg chg="mod">
          <ac:chgData name="antonio.santiago.amaya74@gmail.com" userId="S::antonio.santiago.amaya74_gmail.com#ext#@upcbcntech.onmicrosoft.com::1b1117b8-4e3b-466c-85aa-7bf6b23e9afa" providerId="AD" clId="Web-{C5F9A522-22AF-BE12-B345-E338DBE05327}" dt="2025-01-19T07:40:44.969" v="2" actId="1076"/>
          <ac:spMkLst>
            <pc:docMk/>
            <pc:sldMk cId="3391846210" sldId="281"/>
            <ac:spMk id="6" creationId="{B5C31C81-89F8-D998-E9F4-704F66E674DE}"/>
          </ac:spMkLst>
        </pc:sp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7:48:50.598" v="82" actId="1076"/>
        <pc:sldMkLst>
          <pc:docMk/>
          <pc:sldMk cId="232902384" sldId="289"/>
        </pc:sldMkLst>
        <pc:sp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7:43:45.275" v="33" actId="1076"/>
          <ac:spMkLst>
            <pc:docMk/>
            <pc:sldMk cId="232902384" sldId="289"/>
            <ac:spMk id="3" creationId="{490515F9-DA84-FE0E-E86B-E78E63FE0D44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7:45:55.514" v="61" actId="20577"/>
          <ac:spMkLst>
            <pc:docMk/>
            <pc:sldMk cId="232902384" sldId="289"/>
            <ac:spMk id="6" creationId="{208FD49C-6D93-2D84-DC11-6C1820CA48FE}"/>
          </ac:spMkLst>
        </pc:spChg>
        <pc:picChg chg="add mod ord">
          <ac:chgData name="antonio.santiago.amaya74@gmail.com" userId="S::antonio.santiago.amaya74_gmail.com#ext#@upcbcntech.onmicrosoft.com::1b1117b8-4e3b-466c-85aa-7bf6b23e9afa" providerId="AD" clId="Web-{C5F9A522-22AF-BE12-B345-E338DBE05327}" dt="2025-01-19T17:48:50.598" v="82" actId="1076"/>
          <ac:picMkLst>
            <pc:docMk/>
            <pc:sldMk cId="232902384" sldId="289"/>
            <ac:picMk id="4" creationId="{D753E228-666C-C747-7147-339923B37C5E}"/>
          </ac:picMkLst>
        </pc:picChg>
      </pc:sldChg>
      <pc:sldChg chg="addSp delSp modSp add ord replId">
        <pc:chgData name="antonio.santiago.amaya74@gmail.com" userId="S::antonio.santiago.amaya74_gmail.com#ext#@upcbcntech.onmicrosoft.com::1b1117b8-4e3b-466c-85aa-7bf6b23e9afa" providerId="AD" clId="Web-{C5F9A522-22AF-BE12-B345-E338DBE05327}" dt="2025-01-19T18:03:15.018" v="99"/>
        <pc:sldMkLst>
          <pc:docMk/>
          <pc:sldMk cId="106556209" sldId="290"/>
        </pc:sldMkLst>
        <pc:sp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7:44:11.198" v="36" actId="1076"/>
          <ac:spMkLst>
            <pc:docMk/>
            <pc:sldMk cId="106556209" sldId="290"/>
            <ac:spMk id="2" creationId="{755386E2-3A4F-24E0-5B8A-FA2CE46960E7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7:47:11.829" v="76" actId="20577"/>
          <ac:spMkLst>
            <pc:docMk/>
            <pc:sldMk cId="106556209" sldId="290"/>
            <ac:spMk id="10" creationId="{BE831223-7C13-1845-6452-73D84F4FA3B8}"/>
          </ac:spMkLst>
        </pc:spChg>
        <pc:picChg chg="add mod ord">
          <ac:chgData name="antonio.santiago.amaya74@gmail.com" userId="S::antonio.santiago.amaya74_gmail.com#ext#@upcbcntech.onmicrosoft.com::1b1117b8-4e3b-466c-85aa-7bf6b23e9afa" providerId="AD" clId="Web-{C5F9A522-22AF-BE12-B345-E338DBE05327}" dt="2025-01-19T17:47:41.049" v="80" actId="1076"/>
          <ac:picMkLst>
            <pc:docMk/>
            <pc:sldMk cId="106556209" sldId="290"/>
            <ac:picMk id="5" creationId="{F819DD70-42B9-4043-14F6-4726F83C0EE3}"/>
          </ac:picMkLst>
        </pc:picChg>
      </pc:sldChg>
      <pc:sldChg chg="addSp delSp modSp add ord replId">
        <pc:chgData name="antonio.santiago.amaya74@gmail.com" userId="S::antonio.santiago.amaya74_gmail.com#ext#@upcbcntech.onmicrosoft.com::1b1117b8-4e3b-466c-85aa-7bf6b23e9afa" providerId="AD" clId="Web-{C5F9A522-22AF-BE12-B345-E338DBE05327}" dt="2025-01-19T18:03:15.018" v="98"/>
        <pc:sldMkLst>
          <pc:docMk/>
          <pc:sldMk cId="3234369602" sldId="291"/>
        </pc:sldMkLst>
        <pc:spChg chg="mod">
          <ac:chgData name="antonio.santiago.amaya74@gmail.com" userId="S::antonio.santiago.amaya74_gmail.com#ext#@upcbcntech.onmicrosoft.com::1b1117b8-4e3b-466c-85aa-7bf6b23e9afa" providerId="AD" clId="Web-{C5F9A522-22AF-BE12-B345-E338DBE05327}" dt="2025-01-19T17:53:51.655" v="96" actId="14100"/>
          <ac:spMkLst>
            <pc:docMk/>
            <pc:sldMk cId="3234369602" sldId="291"/>
            <ac:spMk id="3" creationId="{490515F9-DA84-FE0E-E86B-E78E63FE0D44}"/>
          </ac:spMkLst>
        </pc:spChg>
        <pc:picChg chg="add mod ord">
          <ac:chgData name="antonio.santiago.amaya74@gmail.com" userId="S::antonio.santiago.amaya74_gmail.com#ext#@upcbcntech.onmicrosoft.com::1b1117b8-4e3b-466c-85aa-7bf6b23e9afa" providerId="AD" clId="Web-{C5F9A522-22AF-BE12-B345-E338DBE05327}" dt="2025-01-19T17:53:17.904" v="92"/>
          <ac:picMkLst>
            <pc:docMk/>
            <pc:sldMk cId="3234369602" sldId="291"/>
            <ac:picMk id="2" creationId="{7D33234F-E35F-325D-846D-0291945CCB37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53:06.071" v="376" actId="1076"/>
        <pc:sldMkLst>
          <pc:docMk/>
          <pc:sldMk cId="3148071891" sldId="292"/>
        </pc:sldMkLst>
        <pc:sp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09:37.593" v="127"/>
          <ac:spMkLst>
            <pc:docMk/>
            <pc:sldMk cId="3148071891" sldId="292"/>
            <ac:spMk id="5" creationId="{9FC63BDC-58EF-0354-CD21-2FD75A266515}"/>
          </ac:spMkLst>
        </pc:spChg>
        <pc:spChg chg="mod">
          <ac:chgData name="antonio.santiago.amaya74@gmail.com" userId="S::antonio.santiago.amaya74_gmail.com#ext#@upcbcntech.onmicrosoft.com::1b1117b8-4e3b-466c-85aa-7bf6b23e9afa" providerId="AD" clId="Web-{C5F9A522-22AF-BE12-B345-E338DBE05327}" dt="2025-01-19T18:18:11.189" v="243" actId="1076"/>
          <ac:spMkLst>
            <pc:docMk/>
            <pc:sldMk cId="3148071891" sldId="292"/>
            <ac:spMk id="6" creationId="{208FD49C-6D93-2D84-DC11-6C1820CA48FE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18:11.189" v="242" actId="1076"/>
          <ac:spMkLst>
            <pc:docMk/>
            <pc:sldMk cId="3148071891" sldId="292"/>
            <ac:spMk id="7" creationId="{FAAA125F-4A71-D522-765B-A47AEED172F0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18:11.189" v="241" actId="1076"/>
          <ac:spMkLst>
            <pc:docMk/>
            <pc:sldMk cId="3148071891" sldId="292"/>
            <ac:spMk id="8" creationId="{9D26E185-FCB7-0C73-C48F-7D52D54FFA9C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26:06.470" v="326"/>
          <ac:spMkLst>
            <pc:docMk/>
            <pc:sldMk cId="3148071891" sldId="292"/>
            <ac:spMk id="9" creationId="{D38FFA70-63C7-42BF-A6CF-EAE189BDE7EE}"/>
          </ac:spMkLst>
        </pc:spChg>
        <pc:spChg chg="mod">
          <ac:chgData name="antonio.santiago.amaya74@gmail.com" userId="S::antonio.santiago.amaya74_gmail.com#ext#@upcbcntech.onmicrosoft.com::1b1117b8-4e3b-466c-85aa-7bf6b23e9afa" providerId="AD" clId="Web-{C5F9A522-22AF-BE12-B345-E338DBE05327}" dt="2025-01-19T18:18:11.189" v="245" actId="1076"/>
          <ac:spMkLst>
            <pc:docMk/>
            <pc:sldMk cId="3148071891" sldId="292"/>
            <ac:spMk id="44" creationId="{1892AC54-E4E7-FA0C-75F8-993BC504FD7B}"/>
          </ac:spMkLst>
        </pc:spChg>
        <pc:picChg chg="mod">
          <ac:chgData name="antonio.santiago.amaya74@gmail.com" userId="S::antonio.santiago.amaya74_gmail.com#ext#@upcbcntech.onmicrosoft.com::1b1117b8-4e3b-466c-85aa-7bf6b23e9afa" providerId="AD" clId="Web-{C5F9A522-22AF-BE12-B345-E338DBE05327}" dt="2025-01-19T18:18:11.189" v="244" actId="1076"/>
          <ac:picMkLst>
            <pc:docMk/>
            <pc:sldMk cId="3148071891" sldId="292"/>
            <ac:picMk id="4" creationId="{D753E228-666C-C747-7147-339923B37C5E}"/>
          </ac:picMkLst>
        </pc:picChg>
        <pc:pic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53:06.071" v="376" actId="1076"/>
          <ac:picMkLst>
            <pc:docMk/>
            <pc:sldMk cId="3148071891" sldId="292"/>
            <ac:picMk id="18" creationId="{A11224E0-BE7F-D54B-B28E-8561C039894D}"/>
          </ac:picMkLst>
        </pc:picChg>
        <pc:cxn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18:43.080" v="249" actId="14100"/>
          <ac:cxnSpMkLst>
            <pc:docMk/>
            <pc:sldMk cId="3148071891" sldId="292"/>
            <ac:cxnSpMk id="10" creationId="{FF5760B7-183D-1FB5-6F92-50FDD128BFB5}"/>
          </ac:cxnSpMkLst>
        </pc:cxnChg>
        <pc:cxn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18:11.189" v="238" actId="1076"/>
          <ac:cxnSpMkLst>
            <pc:docMk/>
            <pc:sldMk cId="3148071891" sldId="292"/>
            <ac:cxnSpMk id="11" creationId="{D739DB00-C7A9-D1FF-6F08-F7D6F18395ED}"/>
          </ac:cxnSpMkLst>
        </pc:cxnChg>
        <pc:cxn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18:11.189" v="237" actId="1076"/>
          <ac:cxnSpMkLst>
            <pc:docMk/>
            <pc:sldMk cId="3148071891" sldId="292"/>
            <ac:cxnSpMk id="12" creationId="{53A798FD-D368-43DF-C491-C89E42D07960}"/>
          </ac:cxnSpMkLst>
        </pc:cxnChg>
        <pc:cxn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19:07.331" v="253" actId="14100"/>
          <ac:cxnSpMkLst>
            <pc:docMk/>
            <pc:sldMk cId="3148071891" sldId="292"/>
            <ac:cxnSpMk id="13" creationId="{85BD1EF0-6773-8B26-83DF-0B68711D16C7}"/>
          </ac:cxnSpMkLst>
        </pc:cxnChg>
        <pc:cxn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20:11.943" v="256" actId="14100"/>
          <ac:cxnSpMkLst>
            <pc:docMk/>
            <pc:sldMk cId="3148071891" sldId="292"/>
            <ac:cxnSpMk id="14" creationId="{8069F025-120D-0479-43D1-06043A0DAB4D}"/>
          </ac:cxnSpMkLst>
        </pc:cxnChg>
        <pc:cxn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25:46.829" v="325"/>
          <ac:cxnSpMkLst>
            <pc:docMk/>
            <pc:sldMk cId="3148071891" sldId="292"/>
            <ac:cxnSpMk id="15" creationId="{C81963DE-0163-8802-9632-D544E484AB0F}"/>
          </ac:cxnSpMkLst>
        </pc:cxnChg>
        <pc:cxn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26:26.783" v="329" actId="14100"/>
          <ac:cxnSpMkLst>
            <pc:docMk/>
            <pc:sldMk cId="3148071891" sldId="292"/>
            <ac:cxnSpMk id="16" creationId="{2A007EE1-DECA-D1EE-8633-59C4E54DF317}"/>
          </ac:cxnSpMkLst>
        </pc:cxnChg>
        <pc:cxn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26:58.378" v="332" actId="14100"/>
          <ac:cxnSpMkLst>
            <pc:docMk/>
            <pc:sldMk cId="3148071891" sldId="292"/>
            <ac:cxnSpMk id="17" creationId="{17AE27F7-8EAC-8121-6678-071780063CDE}"/>
          </ac:cxnSpMkLst>
        </pc:cxn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29:36.524" v="336"/>
        <pc:sldMkLst>
          <pc:docMk/>
          <pc:sldMk cId="3299749407" sldId="293"/>
        </pc:sldMkLst>
        <pc:picChg chg="add ord">
          <ac:chgData name="antonio.santiago.amaya74@gmail.com" userId="S::antonio.santiago.amaya74_gmail.com#ext#@upcbcntech.onmicrosoft.com::1b1117b8-4e3b-466c-85aa-7bf6b23e9afa" providerId="AD" clId="Web-{C5F9A522-22AF-BE12-B345-E338DBE05327}" dt="2025-01-19T18:29:36.524" v="336"/>
          <ac:picMkLst>
            <pc:docMk/>
            <pc:sldMk cId="3299749407" sldId="293"/>
            <ac:picMk id="3" creationId="{569C117F-922A-7885-6A10-459E27CBA434}"/>
          </ac:picMkLst>
        </pc:picChg>
      </pc:sldChg>
      <pc:sldChg chg="add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40:21.780" v="339" actId="1076"/>
        <pc:sldMkLst>
          <pc:docMk/>
          <pc:sldMk cId="897850548" sldId="294"/>
        </pc:sldMkLst>
        <pc:pic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40:21.780" v="339" actId="1076"/>
          <ac:picMkLst>
            <pc:docMk/>
            <pc:sldMk cId="897850548" sldId="294"/>
            <ac:picMk id="2" creationId="{BBFFD809-0A01-AFAA-6F77-D34DEC6745D4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58:37.286" v="383" actId="1076"/>
        <pc:sldMkLst>
          <pc:docMk/>
          <pc:sldMk cId="1210098533" sldId="295"/>
        </pc:sldMkLst>
        <pc:pic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58:37.286" v="383" actId="1076"/>
          <ac:picMkLst>
            <pc:docMk/>
            <pc:sldMk cId="1210098533" sldId="295"/>
            <ac:picMk id="3" creationId="{4C39809E-26BD-5323-9B0D-205836BE7601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42:25.816" v="353" actId="1076"/>
        <pc:sldMkLst>
          <pc:docMk/>
          <pc:sldMk cId="3473220930" sldId="296"/>
        </pc:sldMkLst>
        <pc:pic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42:25.816" v="353" actId="1076"/>
          <ac:picMkLst>
            <pc:docMk/>
            <pc:sldMk cId="3473220930" sldId="296"/>
            <ac:picMk id="2" creationId="{34B95485-61B8-93FA-19A2-D3624ED23D88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58:50.474" v="384" actId="1076"/>
        <pc:sldMkLst>
          <pc:docMk/>
          <pc:sldMk cId="3560818889" sldId="297"/>
        </pc:sldMkLst>
        <pc:pic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58:50.474" v="384" actId="1076"/>
          <ac:picMkLst>
            <pc:docMk/>
            <pc:sldMk cId="3560818889" sldId="297"/>
            <ac:picMk id="3" creationId="{59F287D1-6603-EF45-ACBA-235395D04A9A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58:58.661" v="385" actId="1076"/>
        <pc:sldMkLst>
          <pc:docMk/>
          <pc:sldMk cId="4025069358" sldId="298"/>
        </pc:sldMkLst>
        <pc:pic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58:58.661" v="385" actId="1076"/>
          <ac:picMkLst>
            <pc:docMk/>
            <pc:sldMk cId="4025069358" sldId="298"/>
            <ac:picMk id="2" creationId="{4E8682F7-4B84-F6B3-A514-85EFE4672DA5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59:48.585" v="388" actId="1076"/>
        <pc:sldMkLst>
          <pc:docMk/>
          <pc:sldMk cId="2184425532" sldId="299"/>
        </pc:sldMkLst>
        <pc:pic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59:48.585" v="388" actId="1076"/>
          <ac:picMkLst>
            <pc:docMk/>
            <pc:sldMk cId="2184425532" sldId="299"/>
            <ac:picMk id="3" creationId="{65C9E26B-DAEB-AEDD-A268-C67EB2BF3CF2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8:59:55.038" v="389" actId="1076"/>
        <pc:sldMkLst>
          <pc:docMk/>
          <pc:sldMk cId="3434392274" sldId="300"/>
        </pc:sldMkLst>
        <pc:picChg chg="add mod">
          <ac:chgData name="antonio.santiago.amaya74@gmail.com" userId="S::antonio.santiago.amaya74_gmail.com#ext#@upcbcntech.onmicrosoft.com::1b1117b8-4e3b-466c-85aa-7bf6b23e9afa" providerId="AD" clId="Web-{C5F9A522-22AF-BE12-B345-E338DBE05327}" dt="2025-01-19T18:59:55.038" v="389" actId="1076"/>
          <ac:picMkLst>
            <pc:docMk/>
            <pc:sldMk cId="3434392274" sldId="300"/>
            <ac:picMk id="2" creationId="{B4360F7A-0685-B922-23ED-19E7B26D5A0D}"/>
          </ac:picMkLst>
        </pc:picChg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9:51:21.777" v="463" actId="14100"/>
        <pc:sldMkLst>
          <pc:docMk/>
          <pc:sldMk cId="1059833200" sldId="301"/>
        </pc:sldMkLst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9:51:33.637" v="466"/>
        <pc:sldMkLst>
          <pc:docMk/>
          <pc:sldMk cId="156335444" sldId="302"/>
        </pc:sldMkLst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9:51:38.700" v="469"/>
        <pc:sldMkLst>
          <pc:docMk/>
          <pc:sldMk cId="3516501212" sldId="303"/>
        </pc:sldMkLst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9:51:43.700" v="472"/>
        <pc:sldMkLst>
          <pc:docMk/>
          <pc:sldMk cId="53490325" sldId="304"/>
        </pc:sldMkLst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9:51:47.934" v="475"/>
        <pc:sldMkLst>
          <pc:docMk/>
          <pc:sldMk cId="3761757926" sldId="305"/>
        </pc:sldMkLst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9:51:50.981" v="478"/>
        <pc:sldMkLst>
          <pc:docMk/>
          <pc:sldMk cId="3040197572" sldId="306"/>
        </pc:sldMkLst>
      </pc:sldChg>
      <pc:sldChg chg="addSp delSp modSp add replId">
        <pc:chgData name="antonio.santiago.amaya74@gmail.com" userId="S::antonio.santiago.amaya74_gmail.com#ext#@upcbcntech.onmicrosoft.com::1b1117b8-4e3b-466c-85aa-7bf6b23e9afa" providerId="AD" clId="Web-{C5F9A522-22AF-BE12-B345-E338DBE05327}" dt="2025-01-19T19:51:55.638" v="481"/>
        <pc:sldMkLst>
          <pc:docMk/>
          <pc:sldMk cId="3983236096" sldId="307"/>
        </pc:sldMkLst>
      </pc:sldChg>
    </pc:docChg>
  </pc:docChgLst>
  <pc:docChgLst>
    <pc:chgData name="antonio.santiago.amaya74@gmail.com" userId="S::antonio.santiago.amaya74_gmail.com#ext#@upcbcntech.onmicrosoft.com::1b1117b8-4e3b-466c-85aa-7bf6b23e9afa" providerId="AD" clId="Web-{DA4778D8-00C9-074C-C4AE-37C49C7595B9}"/>
    <pc:docChg chg="modSld">
      <pc:chgData name="antonio.santiago.amaya74@gmail.com" userId="S::antonio.santiago.amaya74_gmail.com#ext#@upcbcntech.onmicrosoft.com::1b1117b8-4e3b-466c-85aa-7bf6b23e9afa" providerId="AD" clId="Web-{DA4778D8-00C9-074C-C4AE-37C49C7595B9}" dt="2025-01-14T08:33:16.278" v="0" actId="20577"/>
      <pc:docMkLst>
        <pc:docMk/>
      </pc:docMkLst>
      <pc:sldChg chg="modSp">
        <pc:chgData name="antonio.santiago.amaya74@gmail.com" userId="S::antonio.santiago.amaya74_gmail.com#ext#@upcbcntech.onmicrosoft.com::1b1117b8-4e3b-466c-85aa-7bf6b23e9afa" providerId="AD" clId="Web-{DA4778D8-00C9-074C-C4AE-37C49C7595B9}" dt="2025-01-14T08:33:16.278" v="0" actId="20577"/>
        <pc:sldMkLst>
          <pc:docMk/>
          <pc:sldMk cId="0" sldId="257"/>
        </pc:sldMkLst>
        <pc:spChg chg="mod">
          <ac:chgData name="antonio.santiago.amaya74@gmail.com" userId="S::antonio.santiago.amaya74_gmail.com#ext#@upcbcntech.onmicrosoft.com::1b1117b8-4e3b-466c-85aa-7bf6b23e9afa" providerId="AD" clId="Web-{DA4778D8-00C9-074C-C4AE-37C49C7595B9}" dt="2025-01-14T08:33:16.278" v="0" actId="20577"/>
          <ac:spMkLst>
            <pc:docMk/>
            <pc:sldMk cId="0" sldId="257"/>
            <ac:spMk id="44" creationId="{00000000-0000-0000-0000-000000000000}"/>
          </ac:spMkLst>
        </pc:spChg>
      </pc:sldChg>
    </pc:docChg>
  </pc:docChgLst>
  <pc:docChgLst>
    <pc:chgData name="Marc Berenguer" userId="31794d47-9715-4541-b0d3-83395dbf1d16" providerId="ADAL" clId="{586168E9-7DCC-134F-8064-08EB3C481BC4}"/>
    <pc:docChg chg="undo redo custSel addSld delSld modSld sldOrd">
      <pc:chgData name="Marc Berenguer" userId="31794d47-9715-4541-b0d3-83395dbf1d16" providerId="ADAL" clId="{586168E9-7DCC-134F-8064-08EB3C481BC4}" dt="2025-01-21T14:08:03.425" v="2550" actId="1076"/>
      <pc:docMkLst>
        <pc:docMk/>
      </pc:docMkLst>
      <pc:sldChg chg="modSp mod">
        <pc:chgData name="Marc Berenguer" userId="31794d47-9715-4541-b0d3-83395dbf1d16" providerId="ADAL" clId="{586168E9-7DCC-134F-8064-08EB3C481BC4}" dt="2025-01-13T20:59:43.163" v="148" actId="20577"/>
        <pc:sldMkLst>
          <pc:docMk/>
          <pc:sldMk cId="0" sldId="256"/>
        </pc:sldMkLst>
        <pc:spChg chg="mod">
          <ac:chgData name="Marc Berenguer" userId="31794d47-9715-4541-b0d3-83395dbf1d16" providerId="ADAL" clId="{586168E9-7DCC-134F-8064-08EB3C481BC4}" dt="2025-01-13T20:59:19.417" v="83" actId="20577"/>
          <ac:spMkLst>
            <pc:docMk/>
            <pc:sldMk cId="0" sldId="256"/>
            <ac:spMk id="41" creationId="{00000000-0000-0000-0000-000000000000}"/>
          </ac:spMkLst>
        </pc:spChg>
        <pc:spChg chg="mod">
          <ac:chgData name="Marc Berenguer" userId="31794d47-9715-4541-b0d3-83395dbf1d16" providerId="ADAL" clId="{586168E9-7DCC-134F-8064-08EB3C481BC4}" dt="2025-01-13T20:59:43.163" v="148" actId="20577"/>
          <ac:spMkLst>
            <pc:docMk/>
            <pc:sldMk cId="0" sldId="256"/>
            <ac:spMk id="42" creationId="{00000000-0000-0000-0000-000000000000}"/>
          </ac:spMkLst>
        </pc:spChg>
      </pc:sldChg>
      <pc:sldChg chg="modSp mod">
        <pc:chgData name="Marc Berenguer" userId="31794d47-9715-4541-b0d3-83395dbf1d16" providerId="ADAL" clId="{586168E9-7DCC-134F-8064-08EB3C481BC4}" dt="2025-01-13T21:00:00.083" v="198" actId="20577"/>
        <pc:sldMkLst>
          <pc:docMk/>
          <pc:sldMk cId="0" sldId="257"/>
        </pc:sldMkLst>
        <pc:spChg chg="mod">
          <ac:chgData name="Marc Berenguer" userId="31794d47-9715-4541-b0d3-83395dbf1d16" providerId="ADAL" clId="{586168E9-7DCC-134F-8064-08EB3C481BC4}" dt="2025-01-13T21:00:00.083" v="198" actId="20577"/>
          <ac:spMkLst>
            <pc:docMk/>
            <pc:sldMk cId="0" sldId="257"/>
            <ac:spMk id="44" creationId="{00000000-0000-0000-0000-000000000000}"/>
          </ac:spMkLst>
        </pc:spChg>
      </pc:sldChg>
      <pc:sldChg chg="modSp add mod">
        <pc:chgData name="Marc Berenguer" userId="31794d47-9715-4541-b0d3-83395dbf1d16" providerId="ADAL" clId="{586168E9-7DCC-134F-8064-08EB3C481BC4}" dt="2025-01-13T21:13:37.340" v="1150" actId="20577"/>
        <pc:sldMkLst>
          <pc:docMk/>
          <pc:sldMk cId="3032002345" sldId="258"/>
        </pc:sldMkLst>
        <pc:spChg chg="mod">
          <ac:chgData name="Marc Berenguer" userId="31794d47-9715-4541-b0d3-83395dbf1d16" providerId="ADAL" clId="{586168E9-7DCC-134F-8064-08EB3C481BC4}" dt="2025-01-13T21:00:22.009" v="274" actId="20577"/>
          <ac:spMkLst>
            <pc:docMk/>
            <pc:sldMk cId="3032002345" sldId="258"/>
            <ac:spMk id="44" creationId="{5D124C05-4BF5-3DEA-FFE4-D03935B22C39}"/>
          </ac:spMkLst>
        </pc:spChg>
        <pc:spChg chg="mod">
          <ac:chgData name="Marc Berenguer" userId="31794d47-9715-4541-b0d3-83395dbf1d16" providerId="ADAL" clId="{586168E9-7DCC-134F-8064-08EB3C481BC4}" dt="2025-01-13T21:13:37.340" v="1150" actId="20577"/>
          <ac:spMkLst>
            <pc:docMk/>
            <pc:sldMk cId="3032002345" sldId="258"/>
            <ac:spMk id="45" creationId="{0FF79105-F8AF-2147-4D43-0C1CCF19E921}"/>
          </ac:spMkLst>
        </pc:spChg>
      </pc:sldChg>
      <pc:sldChg chg="modSp add mod">
        <pc:chgData name="Marc Berenguer" userId="31794d47-9715-4541-b0d3-83395dbf1d16" providerId="ADAL" clId="{586168E9-7DCC-134F-8064-08EB3C481BC4}" dt="2025-01-13T21:14:01.849" v="1184" actId="21"/>
        <pc:sldMkLst>
          <pc:docMk/>
          <pc:sldMk cId="3307411523" sldId="259"/>
        </pc:sldMkLst>
        <pc:spChg chg="mod">
          <ac:chgData name="Marc Berenguer" userId="31794d47-9715-4541-b0d3-83395dbf1d16" providerId="ADAL" clId="{586168E9-7DCC-134F-8064-08EB3C481BC4}" dt="2025-01-13T21:08:51.750" v="667" actId="20577"/>
          <ac:spMkLst>
            <pc:docMk/>
            <pc:sldMk cId="3307411523" sldId="259"/>
            <ac:spMk id="44" creationId="{B5BA8DC8-FACF-8091-D67E-E822968A675E}"/>
          </ac:spMkLst>
        </pc:spChg>
        <pc:spChg chg="mod">
          <ac:chgData name="Marc Berenguer" userId="31794d47-9715-4541-b0d3-83395dbf1d16" providerId="ADAL" clId="{586168E9-7DCC-134F-8064-08EB3C481BC4}" dt="2025-01-13T21:14:01.849" v="1184" actId="21"/>
          <ac:spMkLst>
            <pc:docMk/>
            <pc:sldMk cId="3307411523" sldId="259"/>
            <ac:spMk id="45" creationId="{F1BBC73C-34EB-4027-3DF4-E5682AE998EE}"/>
          </ac:spMkLst>
        </pc:spChg>
      </pc:sldChg>
      <pc:sldChg chg="addSp modSp add mod modShow">
        <pc:chgData name="Marc Berenguer" userId="31794d47-9715-4541-b0d3-83395dbf1d16" providerId="ADAL" clId="{586168E9-7DCC-134F-8064-08EB3C481BC4}" dt="2025-01-21T14:01:42.510" v="2510" actId="729"/>
        <pc:sldMkLst>
          <pc:docMk/>
          <pc:sldMk cId="783498399" sldId="260"/>
        </pc:sldMkLst>
        <pc:spChg chg="mod">
          <ac:chgData name="Marc Berenguer" userId="31794d47-9715-4541-b0d3-83395dbf1d16" providerId="ADAL" clId="{586168E9-7DCC-134F-8064-08EB3C481BC4}" dt="2025-01-13T21:02:05.755" v="412" actId="20577"/>
          <ac:spMkLst>
            <pc:docMk/>
            <pc:sldMk cId="783498399" sldId="260"/>
            <ac:spMk id="44" creationId="{50A15E09-058C-AF5E-26AD-166973790218}"/>
          </ac:spMkLst>
        </pc:spChg>
        <pc:spChg chg="mod">
          <ac:chgData name="Marc Berenguer" userId="31794d47-9715-4541-b0d3-83395dbf1d16" providerId="ADAL" clId="{586168E9-7DCC-134F-8064-08EB3C481BC4}" dt="2025-01-13T21:14:16.128" v="1211" actId="20577"/>
          <ac:spMkLst>
            <pc:docMk/>
            <pc:sldMk cId="783498399" sldId="260"/>
            <ac:spMk id="45" creationId="{79D689F9-4C5C-3E92-61BC-401A86C05859}"/>
          </ac:spMkLst>
        </pc:spChg>
      </pc:sldChg>
      <pc:sldChg chg="modSp add del mod">
        <pc:chgData name="Marc Berenguer" userId="31794d47-9715-4541-b0d3-83395dbf1d16" providerId="ADAL" clId="{586168E9-7DCC-134F-8064-08EB3C481BC4}" dt="2025-01-19T22:13:03.727" v="2505" actId="2696"/>
        <pc:sldMkLst>
          <pc:docMk/>
          <pc:sldMk cId="2085032847" sldId="261"/>
        </pc:sldMkLst>
      </pc:sldChg>
      <pc:sldChg chg="add">
        <pc:chgData name="Marc Berenguer" userId="31794d47-9715-4541-b0d3-83395dbf1d16" providerId="ADAL" clId="{586168E9-7DCC-134F-8064-08EB3C481BC4}" dt="2025-01-19T22:13:08.929" v="2506"/>
        <pc:sldMkLst>
          <pc:docMk/>
          <pc:sldMk cId="3607022464" sldId="261"/>
        </pc:sldMkLst>
      </pc:sldChg>
      <pc:sldChg chg="modSp add mod ord">
        <pc:chgData name="Marc Berenguer" userId="31794d47-9715-4541-b0d3-83395dbf1d16" providerId="ADAL" clId="{586168E9-7DCC-134F-8064-08EB3C481BC4}" dt="2025-01-19T22:14:46.993" v="2509" actId="20578"/>
        <pc:sldMkLst>
          <pc:docMk/>
          <pc:sldMk cId="1911704054" sldId="262"/>
        </pc:sldMkLst>
        <pc:spChg chg="mod">
          <ac:chgData name="Marc Berenguer" userId="31794d47-9715-4541-b0d3-83395dbf1d16" providerId="ADAL" clId="{586168E9-7DCC-134F-8064-08EB3C481BC4}" dt="2025-01-13T21:18:58.901" v="1478" actId="20577"/>
          <ac:spMkLst>
            <pc:docMk/>
            <pc:sldMk cId="1911704054" sldId="262"/>
            <ac:spMk id="44" creationId="{489881EA-8A2F-1374-15C0-EFF88F6EB5A1}"/>
          </ac:spMkLst>
        </pc:spChg>
        <pc:spChg chg="mod">
          <ac:chgData name="Marc Berenguer" userId="31794d47-9715-4541-b0d3-83395dbf1d16" providerId="ADAL" clId="{586168E9-7DCC-134F-8064-08EB3C481BC4}" dt="2025-01-13T21:12:14.420" v="1026" actId="20577"/>
          <ac:spMkLst>
            <pc:docMk/>
            <pc:sldMk cId="1911704054" sldId="262"/>
            <ac:spMk id="45" creationId="{498F7FA5-A11C-451C-EF0D-B609A2CF06F1}"/>
          </ac:spMkLst>
        </pc:spChg>
      </pc:sldChg>
      <pc:sldChg chg="modSp add mod">
        <pc:chgData name="Marc Berenguer" userId="31794d47-9715-4541-b0d3-83395dbf1d16" providerId="ADAL" clId="{586168E9-7DCC-134F-8064-08EB3C481BC4}" dt="2025-01-13T21:15:17.644" v="1298" actId="20577"/>
        <pc:sldMkLst>
          <pc:docMk/>
          <pc:sldMk cId="3161462725" sldId="263"/>
        </pc:sldMkLst>
        <pc:spChg chg="mod">
          <ac:chgData name="Marc Berenguer" userId="31794d47-9715-4541-b0d3-83395dbf1d16" providerId="ADAL" clId="{586168E9-7DCC-134F-8064-08EB3C481BC4}" dt="2025-01-13T21:15:17.644" v="1298" actId="20577"/>
          <ac:spMkLst>
            <pc:docMk/>
            <pc:sldMk cId="3161462725" sldId="263"/>
            <ac:spMk id="45" creationId="{B292929B-7CD0-18FA-E04F-F6B3D1DBBE09}"/>
          </ac:spMkLst>
        </pc:spChg>
      </pc:sldChg>
      <pc:sldChg chg="modSp add mod ord">
        <pc:chgData name="Marc Berenguer" userId="31794d47-9715-4541-b0d3-83395dbf1d16" providerId="ADAL" clId="{586168E9-7DCC-134F-8064-08EB3C481BC4}" dt="2025-01-19T21:53:28.136" v="2290" actId="1038"/>
        <pc:sldMkLst>
          <pc:docMk/>
          <pc:sldMk cId="3259361804" sldId="264"/>
        </pc:sldMkLst>
        <pc:spChg chg="mod">
          <ac:chgData name="Marc Berenguer" userId="31794d47-9715-4541-b0d3-83395dbf1d16" providerId="ADAL" clId="{586168E9-7DCC-134F-8064-08EB3C481BC4}" dt="2025-01-13T21:19:07.600" v="1492" actId="20577"/>
          <ac:spMkLst>
            <pc:docMk/>
            <pc:sldMk cId="3259361804" sldId="264"/>
            <ac:spMk id="44" creationId="{D278C126-C625-AD93-1C62-292F8D366A47}"/>
          </ac:spMkLst>
        </pc:spChg>
        <pc:spChg chg="mod">
          <ac:chgData name="Marc Berenguer" userId="31794d47-9715-4541-b0d3-83395dbf1d16" providerId="ADAL" clId="{586168E9-7DCC-134F-8064-08EB3C481BC4}" dt="2025-01-13T21:12:47.691" v="1088" actId="20577"/>
          <ac:spMkLst>
            <pc:docMk/>
            <pc:sldMk cId="3259361804" sldId="264"/>
            <ac:spMk id="45" creationId="{A00800AC-6C8A-B072-9B4C-484828E0C409}"/>
          </ac:spMkLst>
        </pc:spChg>
        <pc:picChg chg="mod">
          <ac:chgData name="Marc Berenguer" userId="31794d47-9715-4541-b0d3-83395dbf1d16" providerId="ADAL" clId="{586168E9-7DCC-134F-8064-08EB3C481BC4}" dt="2025-01-19T21:53:28.136" v="2290" actId="1038"/>
          <ac:picMkLst>
            <pc:docMk/>
            <pc:sldMk cId="3259361804" sldId="264"/>
            <ac:picMk id="5" creationId="{75901755-118E-123B-CC85-BB7CA56D1535}"/>
          </ac:picMkLst>
        </pc:picChg>
      </pc:sldChg>
      <pc:sldChg chg="add del">
        <pc:chgData name="Marc Berenguer" userId="31794d47-9715-4541-b0d3-83395dbf1d16" providerId="ADAL" clId="{586168E9-7DCC-134F-8064-08EB3C481BC4}" dt="2025-01-13T21:13:08" v="1091" actId="2696"/>
        <pc:sldMkLst>
          <pc:docMk/>
          <pc:sldMk cId="856654104" sldId="265"/>
        </pc:sldMkLst>
      </pc:sldChg>
      <pc:sldChg chg="modSp add mod">
        <pc:chgData name="Marc Berenguer" userId="31794d47-9715-4541-b0d3-83395dbf1d16" providerId="ADAL" clId="{586168E9-7DCC-134F-8064-08EB3C481BC4}" dt="2025-01-13T21:18:47.424" v="1468" actId="20577"/>
        <pc:sldMkLst>
          <pc:docMk/>
          <pc:sldMk cId="1848457821" sldId="266"/>
        </pc:sldMkLst>
        <pc:spChg chg="mod">
          <ac:chgData name="Marc Berenguer" userId="31794d47-9715-4541-b0d3-83395dbf1d16" providerId="ADAL" clId="{586168E9-7DCC-134F-8064-08EB3C481BC4}" dt="2025-01-13T21:18:47.424" v="1468" actId="20577"/>
          <ac:spMkLst>
            <pc:docMk/>
            <pc:sldMk cId="1848457821" sldId="266"/>
            <ac:spMk id="44" creationId="{8810D333-A6B1-B135-6888-2475319163B5}"/>
          </ac:spMkLst>
        </pc:spChg>
        <pc:spChg chg="mod">
          <ac:chgData name="Marc Berenguer" userId="31794d47-9715-4541-b0d3-83395dbf1d16" providerId="ADAL" clId="{586168E9-7DCC-134F-8064-08EB3C481BC4}" dt="2025-01-13T21:18:37.608" v="1455" actId="20577"/>
          <ac:spMkLst>
            <pc:docMk/>
            <pc:sldMk cId="1848457821" sldId="266"/>
            <ac:spMk id="45" creationId="{E18DA791-3D61-6268-B01F-809461DA8B67}"/>
          </ac:spMkLst>
        </pc:spChg>
      </pc:sldChg>
      <pc:sldChg chg="modSp add mod">
        <pc:chgData name="Marc Berenguer" userId="31794d47-9715-4541-b0d3-83395dbf1d16" providerId="ADAL" clId="{586168E9-7DCC-134F-8064-08EB3C481BC4}" dt="2025-01-13T21:21:02.350" v="1632" actId="20577"/>
        <pc:sldMkLst>
          <pc:docMk/>
          <pc:sldMk cId="355595136" sldId="267"/>
        </pc:sldMkLst>
        <pc:spChg chg="mod">
          <ac:chgData name="Marc Berenguer" userId="31794d47-9715-4541-b0d3-83395dbf1d16" providerId="ADAL" clId="{586168E9-7DCC-134F-8064-08EB3C481BC4}" dt="2025-01-13T21:19:35.442" v="1524" actId="20577"/>
          <ac:spMkLst>
            <pc:docMk/>
            <pc:sldMk cId="355595136" sldId="267"/>
            <ac:spMk id="44" creationId="{598AABAE-9BA2-BCFC-6D63-7A254B4A4017}"/>
          </ac:spMkLst>
        </pc:spChg>
        <pc:spChg chg="mod">
          <ac:chgData name="Marc Berenguer" userId="31794d47-9715-4541-b0d3-83395dbf1d16" providerId="ADAL" clId="{586168E9-7DCC-134F-8064-08EB3C481BC4}" dt="2025-01-13T21:21:02.350" v="1632" actId="20577"/>
          <ac:spMkLst>
            <pc:docMk/>
            <pc:sldMk cId="355595136" sldId="267"/>
            <ac:spMk id="45" creationId="{10B8A920-5D1F-48A8-AF32-5BE657A1B27E}"/>
          </ac:spMkLst>
        </pc:spChg>
      </pc:sldChg>
      <pc:sldChg chg="modSp add mod">
        <pc:chgData name="Marc Berenguer" userId="31794d47-9715-4541-b0d3-83395dbf1d16" providerId="ADAL" clId="{586168E9-7DCC-134F-8064-08EB3C481BC4}" dt="2025-01-13T21:21:55.966" v="1724" actId="5793"/>
        <pc:sldMkLst>
          <pc:docMk/>
          <pc:sldMk cId="2610408113" sldId="268"/>
        </pc:sldMkLst>
      </pc:sldChg>
      <pc:sldChg chg="modSp add mod">
        <pc:chgData name="Marc Berenguer" userId="31794d47-9715-4541-b0d3-83395dbf1d16" providerId="ADAL" clId="{586168E9-7DCC-134F-8064-08EB3C481BC4}" dt="2025-01-13T21:26:14.285" v="2086" actId="20577"/>
        <pc:sldMkLst>
          <pc:docMk/>
          <pc:sldMk cId="1517078716" sldId="269"/>
        </pc:sldMkLst>
        <pc:spChg chg="mod">
          <ac:chgData name="Marc Berenguer" userId="31794d47-9715-4541-b0d3-83395dbf1d16" providerId="ADAL" clId="{586168E9-7DCC-134F-8064-08EB3C481BC4}" dt="2025-01-13T21:23:11.613" v="1764" actId="20577"/>
          <ac:spMkLst>
            <pc:docMk/>
            <pc:sldMk cId="1517078716" sldId="269"/>
            <ac:spMk id="44" creationId="{1892AC54-E4E7-FA0C-75F8-993BC504FD7B}"/>
          </ac:spMkLst>
        </pc:spChg>
        <pc:spChg chg="mod">
          <ac:chgData name="Marc Berenguer" userId="31794d47-9715-4541-b0d3-83395dbf1d16" providerId="ADAL" clId="{586168E9-7DCC-134F-8064-08EB3C481BC4}" dt="2025-01-13T21:26:14.285" v="2086" actId="20577"/>
          <ac:spMkLst>
            <pc:docMk/>
            <pc:sldMk cId="1517078716" sldId="269"/>
            <ac:spMk id="45" creationId="{A5DF8A68-C053-A14F-64EA-4D211167A2BA}"/>
          </ac:spMkLst>
        </pc:spChg>
      </pc:sldChg>
      <pc:sldChg chg="modSp mod">
        <pc:chgData name="Marc Berenguer" userId="31794d47-9715-4541-b0d3-83395dbf1d16" providerId="ADAL" clId="{586168E9-7DCC-134F-8064-08EB3C481BC4}" dt="2025-01-19T08:54:18.009" v="2087" actId="14861"/>
        <pc:sldMkLst>
          <pc:docMk/>
          <pc:sldMk cId="2036724269" sldId="270"/>
        </pc:sldMkLst>
      </pc:sldChg>
      <pc:sldChg chg="addSp delSp modSp mod addAnim delAnim modAnim">
        <pc:chgData name="Marc Berenguer" userId="31794d47-9715-4541-b0d3-83395dbf1d16" providerId="ADAL" clId="{586168E9-7DCC-134F-8064-08EB3C481BC4}" dt="2025-01-19T21:13:38.826" v="2184"/>
        <pc:sldMkLst>
          <pc:docMk/>
          <pc:sldMk cId="287874988" sldId="273"/>
        </pc:sldMkLst>
        <pc:grpChg chg="add mod">
          <ac:chgData name="Marc Berenguer" userId="31794d47-9715-4541-b0d3-83395dbf1d16" providerId="ADAL" clId="{586168E9-7DCC-134F-8064-08EB3C481BC4}" dt="2025-01-19T21:12:05.711" v="2172" actId="164"/>
          <ac:grpSpMkLst>
            <pc:docMk/>
            <pc:sldMk cId="287874988" sldId="273"/>
            <ac:grpSpMk id="10" creationId="{6E6743A2-8BC5-467C-43CF-63B4B392D7D6}"/>
          </ac:grpSpMkLst>
        </pc:grpChg>
        <pc:grpChg chg="add mod">
          <ac:chgData name="Marc Berenguer" userId="31794d47-9715-4541-b0d3-83395dbf1d16" providerId="ADAL" clId="{586168E9-7DCC-134F-8064-08EB3C481BC4}" dt="2025-01-19T21:13:01.490" v="2181" actId="164"/>
          <ac:grpSpMkLst>
            <pc:docMk/>
            <pc:sldMk cId="287874988" sldId="273"/>
            <ac:grpSpMk id="14" creationId="{8BABB519-3AC6-2200-D12E-6EDF71E1344F}"/>
          </ac:grpSpMkLst>
        </pc:grpChg>
        <pc:picChg chg="add mod">
          <ac:chgData name="Marc Berenguer" userId="31794d47-9715-4541-b0d3-83395dbf1d16" providerId="ADAL" clId="{586168E9-7DCC-134F-8064-08EB3C481BC4}" dt="2025-01-19T21:07:02.368" v="2100" actId="554"/>
          <ac:picMkLst>
            <pc:docMk/>
            <pc:sldMk cId="287874988" sldId="273"/>
            <ac:picMk id="6" creationId="{4FA5EC0C-C770-361F-44EE-4139A23ECCFB}"/>
          </ac:picMkLst>
        </pc:picChg>
        <pc:picChg chg="mod">
          <ac:chgData name="Marc Berenguer" userId="31794d47-9715-4541-b0d3-83395dbf1d16" providerId="ADAL" clId="{586168E9-7DCC-134F-8064-08EB3C481BC4}" dt="2025-01-19T21:12:05.711" v="2172" actId="164"/>
          <ac:picMkLst>
            <pc:docMk/>
            <pc:sldMk cId="287874988" sldId="273"/>
            <ac:picMk id="8" creationId="{B52F890B-0C64-8A58-2157-AE065E3ABF8C}"/>
          </ac:picMkLst>
        </pc:picChg>
        <pc:picChg chg="add del mod">
          <ac:chgData name="Marc Berenguer" userId="31794d47-9715-4541-b0d3-83395dbf1d16" providerId="ADAL" clId="{586168E9-7DCC-134F-8064-08EB3C481BC4}" dt="2025-01-19T21:12:05.711" v="2172" actId="164"/>
          <ac:picMkLst>
            <pc:docMk/>
            <pc:sldMk cId="287874988" sldId="273"/>
            <ac:picMk id="9" creationId="{B7C6E253-082F-2CD0-5645-CCCA6FF10AD0}"/>
          </ac:picMkLst>
        </pc:picChg>
        <pc:picChg chg="add mod">
          <ac:chgData name="Marc Berenguer" userId="31794d47-9715-4541-b0d3-83395dbf1d16" providerId="ADAL" clId="{586168E9-7DCC-134F-8064-08EB3C481BC4}" dt="2025-01-19T21:13:01.490" v="2181" actId="164"/>
          <ac:picMkLst>
            <pc:docMk/>
            <pc:sldMk cId="287874988" sldId="273"/>
            <ac:picMk id="11" creationId="{E60E7755-B538-B313-4CFE-10319D2DF5C4}"/>
          </ac:picMkLst>
        </pc:picChg>
        <pc:picChg chg="add mod">
          <ac:chgData name="Marc Berenguer" userId="31794d47-9715-4541-b0d3-83395dbf1d16" providerId="ADAL" clId="{586168E9-7DCC-134F-8064-08EB3C481BC4}" dt="2025-01-19T21:13:01.490" v="2181" actId="164"/>
          <ac:picMkLst>
            <pc:docMk/>
            <pc:sldMk cId="287874988" sldId="273"/>
            <ac:picMk id="13" creationId="{FA787765-D122-55BD-7ADD-86899B8B5548}"/>
          </ac:picMkLst>
        </pc:picChg>
      </pc:sldChg>
      <pc:sldChg chg="addSp delSp modSp mod ord">
        <pc:chgData name="Marc Berenguer" userId="31794d47-9715-4541-b0d3-83395dbf1d16" providerId="ADAL" clId="{586168E9-7DCC-134F-8064-08EB3C481BC4}" dt="2025-01-19T21:55:23.155" v="2299"/>
        <pc:sldMkLst>
          <pc:docMk/>
          <pc:sldMk cId="2247907233" sldId="275"/>
        </pc:sldMkLst>
      </pc:sldChg>
      <pc:sldChg chg="ord">
        <pc:chgData name="Marc Berenguer" userId="31794d47-9715-4541-b0d3-83395dbf1d16" providerId="ADAL" clId="{586168E9-7DCC-134F-8064-08EB3C481BC4}" dt="2025-01-19T21:32:18.281" v="2211" actId="20578"/>
        <pc:sldMkLst>
          <pc:docMk/>
          <pc:sldMk cId="857519959" sldId="276"/>
        </pc:sldMkLst>
      </pc:sldChg>
      <pc:sldChg chg="addSp delSp modSp mod ord">
        <pc:chgData name="Marc Berenguer" userId="31794d47-9715-4541-b0d3-83395dbf1d16" providerId="ADAL" clId="{586168E9-7DCC-134F-8064-08EB3C481BC4}" dt="2025-01-19T22:07:59.272" v="2503" actId="1036"/>
        <pc:sldMkLst>
          <pc:docMk/>
          <pc:sldMk cId="3112649600" sldId="277"/>
        </pc:sldMkLst>
        <pc:spChg chg="mod">
          <ac:chgData name="Marc Berenguer" userId="31794d47-9715-4541-b0d3-83395dbf1d16" providerId="ADAL" clId="{586168E9-7DCC-134F-8064-08EB3C481BC4}" dt="2025-01-19T22:07:54.950" v="2491" actId="1076"/>
          <ac:spMkLst>
            <pc:docMk/>
            <pc:sldMk cId="3112649600" sldId="277"/>
            <ac:spMk id="7" creationId="{50060C63-D8DF-CCF6-492E-719AEF94C89A}"/>
          </ac:spMkLst>
        </pc:spChg>
        <pc:picChg chg="add mod">
          <ac:chgData name="Marc Berenguer" userId="31794d47-9715-4541-b0d3-83395dbf1d16" providerId="ADAL" clId="{586168E9-7DCC-134F-8064-08EB3C481BC4}" dt="2025-01-19T22:07:59.272" v="2503" actId="1036"/>
          <ac:picMkLst>
            <pc:docMk/>
            <pc:sldMk cId="3112649600" sldId="277"/>
            <ac:picMk id="10" creationId="{7C3DC52D-9559-8865-855E-5F89E77879EE}"/>
          </ac:picMkLst>
        </pc:picChg>
        <pc:picChg chg="add mod">
          <ac:chgData name="Marc Berenguer" userId="31794d47-9715-4541-b0d3-83395dbf1d16" providerId="ADAL" clId="{586168E9-7DCC-134F-8064-08EB3C481BC4}" dt="2025-01-19T22:07:45.887" v="2482" actId="1076"/>
          <ac:picMkLst>
            <pc:docMk/>
            <pc:sldMk cId="3112649600" sldId="277"/>
            <ac:picMk id="11" creationId="{3DF12F1D-4777-4133-3970-223C424005D1}"/>
          </ac:picMkLst>
        </pc:picChg>
      </pc:sldChg>
      <pc:sldChg chg="addSp delSp modSp mod ord">
        <pc:chgData name="Marc Berenguer" userId="31794d47-9715-4541-b0d3-83395dbf1d16" providerId="ADAL" clId="{586168E9-7DCC-134F-8064-08EB3C481BC4}" dt="2025-01-19T22:05:13.260" v="2455" actId="1037"/>
        <pc:sldMkLst>
          <pc:docMk/>
          <pc:sldMk cId="3569223196" sldId="278"/>
        </pc:sldMkLst>
        <pc:spChg chg="mod">
          <ac:chgData name="Marc Berenguer" userId="31794d47-9715-4541-b0d3-83395dbf1d16" providerId="ADAL" clId="{586168E9-7DCC-134F-8064-08EB3C481BC4}" dt="2025-01-19T22:05:13.260" v="2455" actId="1037"/>
          <ac:spMkLst>
            <pc:docMk/>
            <pc:sldMk cId="3569223196" sldId="278"/>
            <ac:spMk id="10" creationId="{55A99EAD-0DBA-4093-F4A4-C52B205BAAA0}"/>
          </ac:spMkLst>
        </pc:spChg>
        <pc:spChg chg="mod">
          <ac:chgData name="Marc Berenguer" userId="31794d47-9715-4541-b0d3-83395dbf1d16" providerId="ADAL" clId="{586168E9-7DCC-134F-8064-08EB3C481BC4}" dt="2025-01-19T22:05:13.260" v="2455" actId="1037"/>
          <ac:spMkLst>
            <pc:docMk/>
            <pc:sldMk cId="3569223196" sldId="278"/>
            <ac:spMk id="11" creationId="{6DFBEA6A-9D13-5B08-E837-653CC00DE971}"/>
          </ac:spMkLst>
        </pc:spChg>
        <pc:spChg chg="mod">
          <ac:chgData name="Marc Berenguer" userId="31794d47-9715-4541-b0d3-83395dbf1d16" providerId="ADAL" clId="{586168E9-7DCC-134F-8064-08EB3C481BC4}" dt="2025-01-19T22:05:13.260" v="2455" actId="1037"/>
          <ac:spMkLst>
            <pc:docMk/>
            <pc:sldMk cId="3569223196" sldId="278"/>
            <ac:spMk id="12" creationId="{122D0499-2064-5180-1F84-016989C97A48}"/>
          </ac:spMkLst>
        </pc:spChg>
        <pc:spChg chg="mod">
          <ac:chgData name="Marc Berenguer" userId="31794d47-9715-4541-b0d3-83395dbf1d16" providerId="ADAL" clId="{586168E9-7DCC-134F-8064-08EB3C481BC4}" dt="2025-01-19T22:05:13.260" v="2455" actId="1037"/>
          <ac:spMkLst>
            <pc:docMk/>
            <pc:sldMk cId="3569223196" sldId="278"/>
            <ac:spMk id="13" creationId="{EAFAB218-CDA9-48B3-86EC-89B029AB293D}"/>
          </ac:spMkLst>
        </pc:spChg>
        <pc:picChg chg="add mod">
          <ac:chgData name="Marc Berenguer" userId="31794d47-9715-4541-b0d3-83395dbf1d16" providerId="ADAL" clId="{586168E9-7DCC-134F-8064-08EB3C481BC4}" dt="2025-01-19T22:05:13.260" v="2455" actId="1037"/>
          <ac:picMkLst>
            <pc:docMk/>
            <pc:sldMk cId="3569223196" sldId="278"/>
            <ac:picMk id="17" creationId="{3E57ABF7-DF36-1CEA-26D6-27A6C6A67742}"/>
          </ac:picMkLst>
        </pc:picChg>
        <pc:picChg chg="add mod">
          <ac:chgData name="Marc Berenguer" userId="31794d47-9715-4541-b0d3-83395dbf1d16" providerId="ADAL" clId="{586168E9-7DCC-134F-8064-08EB3C481BC4}" dt="2025-01-19T22:05:13.260" v="2455" actId="1037"/>
          <ac:picMkLst>
            <pc:docMk/>
            <pc:sldMk cId="3569223196" sldId="278"/>
            <ac:picMk id="19" creationId="{68701C16-8DA8-74DF-9598-8A3A05CAC0C7}"/>
          </ac:picMkLst>
        </pc:picChg>
        <pc:picChg chg="add mod">
          <ac:chgData name="Marc Berenguer" userId="31794d47-9715-4541-b0d3-83395dbf1d16" providerId="ADAL" clId="{586168E9-7DCC-134F-8064-08EB3C481BC4}" dt="2025-01-19T22:05:13.260" v="2455" actId="1037"/>
          <ac:picMkLst>
            <pc:docMk/>
            <pc:sldMk cId="3569223196" sldId="278"/>
            <ac:picMk id="21" creationId="{A34856A1-CC73-E7E8-46DF-59B88616FC67}"/>
          </ac:picMkLst>
        </pc:picChg>
        <pc:picChg chg="add mod">
          <ac:chgData name="Marc Berenguer" userId="31794d47-9715-4541-b0d3-83395dbf1d16" providerId="ADAL" clId="{586168E9-7DCC-134F-8064-08EB3C481BC4}" dt="2025-01-19T22:05:13.260" v="2455" actId="1037"/>
          <ac:picMkLst>
            <pc:docMk/>
            <pc:sldMk cId="3569223196" sldId="278"/>
            <ac:picMk id="22" creationId="{BC6D376A-56BF-9D62-E822-34A2AD7F3536}"/>
          </ac:picMkLst>
        </pc:picChg>
      </pc:sldChg>
      <pc:sldChg chg="mod ord modShow">
        <pc:chgData name="Marc Berenguer" userId="31794d47-9715-4541-b0d3-83395dbf1d16" providerId="ADAL" clId="{586168E9-7DCC-134F-8064-08EB3C481BC4}" dt="2025-01-19T21:48:07.998" v="2262" actId="729"/>
        <pc:sldMkLst>
          <pc:docMk/>
          <pc:sldMk cId="3960286051" sldId="282"/>
        </pc:sldMkLst>
      </pc:sldChg>
      <pc:sldChg chg="addSp delSp modSp mod ord modShow">
        <pc:chgData name="Marc Berenguer" userId="31794d47-9715-4541-b0d3-83395dbf1d16" providerId="ADAL" clId="{586168E9-7DCC-134F-8064-08EB3C481BC4}" dt="2025-01-19T21:45:32.031" v="2261" actId="729"/>
        <pc:sldMkLst>
          <pc:docMk/>
          <pc:sldMk cId="1059833200" sldId="301"/>
        </pc:sldMkLst>
      </pc:sldChg>
      <pc:sldChg chg="mod ord modShow">
        <pc:chgData name="Marc Berenguer" userId="31794d47-9715-4541-b0d3-83395dbf1d16" providerId="ADAL" clId="{586168E9-7DCC-134F-8064-08EB3C481BC4}" dt="2025-01-19T21:45:32.031" v="2261" actId="729"/>
        <pc:sldMkLst>
          <pc:docMk/>
          <pc:sldMk cId="156335444" sldId="302"/>
        </pc:sldMkLst>
      </pc:sldChg>
      <pc:sldChg chg="mod ord modShow">
        <pc:chgData name="Marc Berenguer" userId="31794d47-9715-4541-b0d3-83395dbf1d16" providerId="ADAL" clId="{586168E9-7DCC-134F-8064-08EB3C481BC4}" dt="2025-01-19T21:45:32.031" v="2261" actId="729"/>
        <pc:sldMkLst>
          <pc:docMk/>
          <pc:sldMk cId="3516501212" sldId="303"/>
        </pc:sldMkLst>
      </pc:sldChg>
      <pc:sldChg chg="mod ord modShow">
        <pc:chgData name="Marc Berenguer" userId="31794d47-9715-4541-b0d3-83395dbf1d16" providerId="ADAL" clId="{586168E9-7DCC-134F-8064-08EB3C481BC4}" dt="2025-01-19T21:45:32.031" v="2261" actId="729"/>
        <pc:sldMkLst>
          <pc:docMk/>
          <pc:sldMk cId="53490325" sldId="304"/>
        </pc:sldMkLst>
      </pc:sldChg>
      <pc:sldChg chg="mod ord modShow">
        <pc:chgData name="Marc Berenguer" userId="31794d47-9715-4541-b0d3-83395dbf1d16" providerId="ADAL" clId="{586168E9-7DCC-134F-8064-08EB3C481BC4}" dt="2025-01-19T21:45:32.031" v="2261" actId="729"/>
        <pc:sldMkLst>
          <pc:docMk/>
          <pc:sldMk cId="3761757926" sldId="305"/>
        </pc:sldMkLst>
      </pc:sldChg>
      <pc:sldChg chg="mod ord modShow">
        <pc:chgData name="Marc Berenguer" userId="31794d47-9715-4541-b0d3-83395dbf1d16" providerId="ADAL" clId="{586168E9-7DCC-134F-8064-08EB3C481BC4}" dt="2025-01-19T21:45:32.031" v="2261" actId="729"/>
        <pc:sldMkLst>
          <pc:docMk/>
          <pc:sldMk cId="3040197572" sldId="306"/>
        </pc:sldMkLst>
      </pc:sldChg>
      <pc:sldChg chg="mod ord modShow">
        <pc:chgData name="Marc Berenguer" userId="31794d47-9715-4541-b0d3-83395dbf1d16" providerId="ADAL" clId="{586168E9-7DCC-134F-8064-08EB3C481BC4}" dt="2025-01-19T21:45:32.031" v="2261" actId="729"/>
        <pc:sldMkLst>
          <pc:docMk/>
          <pc:sldMk cId="3983236096" sldId="307"/>
        </pc:sldMkLst>
      </pc:sldChg>
      <pc:sldChg chg="del">
        <pc:chgData name="Marc Berenguer" userId="31794d47-9715-4541-b0d3-83395dbf1d16" providerId="ADAL" clId="{586168E9-7DCC-134F-8064-08EB3C481BC4}" dt="2025-01-19T21:23:18.051" v="2210" actId="2696"/>
        <pc:sldMkLst>
          <pc:docMk/>
          <pc:sldMk cId="647024824" sldId="308"/>
        </pc:sldMkLst>
      </pc:sldChg>
      <pc:sldChg chg="addSp modSp mod modAnim">
        <pc:chgData name="Marc Berenguer" userId="31794d47-9715-4541-b0d3-83395dbf1d16" providerId="ADAL" clId="{586168E9-7DCC-134F-8064-08EB3C481BC4}" dt="2025-01-21T14:08:03.425" v="2550" actId="1076"/>
        <pc:sldMkLst>
          <pc:docMk/>
          <pc:sldMk cId="1608129502" sldId="309"/>
        </pc:sldMkLst>
        <pc:spChg chg="add mod">
          <ac:chgData name="Marc Berenguer" userId="31794d47-9715-4541-b0d3-83395dbf1d16" providerId="ADAL" clId="{586168E9-7DCC-134F-8064-08EB3C481BC4}" dt="2025-01-21T14:07:20.089" v="2513" actId="1076"/>
          <ac:spMkLst>
            <pc:docMk/>
            <pc:sldMk cId="1608129502" sldId="309"/>
            <ac:spMk id="6" creationId="{2B54B266-A7AC-E6CD-AEE2-E4D7E581D96D}"/>
          </ac:spMkLst>
        </pc:spChg>
        <pc:spChg chg="add mod">
          <ac:chgData name="Marc Berenguer" userId="31794d47-9715-4541-b0d3-83395dbf1d16" providerId="ADAL" clId="{586168E9-7DCC-134F-8064-08EB3C481BC4}" dt="2025-01-21T14:08:03.425" v="2550" actId="1076"/>
          <ac:spMkLst>
            <pc:docMk/>
            <pc:sldMk cId="1608129502" sldId="309"/>
            <ac:spMk id="7" creationId="{494202D1-7076-403A-3227-9550FC2C0C92}"/>
          </ac:spMkLst>
        </pc:spChg>
        <pc:spChg chg="mod">
          <ac:chgData name="Marc Berenguer" userId="31794d47-9715-4541-b0d3-83395dbf1d16" providerId="ADAL" clId="{586168E9-7DCC-134F-8064-08EB3C481BC4}" dt="2025-01-19T21:15:51.762" v="2209" actId="20577"/>
          <ac:spMkLst>
            <pc:docMk/>
            <pc:sldMk cId="1608129502" sldId="309"/>
            <ac:spMk id="12" creationId="{13584D78-F6C1-D6C9-CB01-CAF284353146}"/>
          </ac:spMkLst>
        </pc:spChg>
        <pc:picChg chg="add mod">
          <ac:chgData name="Marc Berenguer" userId="31794d47-9715-4541-b0d3-83395dbf1d16" providerId="ADAL" clId="{586168E9-7DCC-134F-8064-08EB3C481BC4}" dt="2025-01-19T21:14:31.688" v="2191" actId="1076"/>
          <ac:picMkLst>
            <pc:docMk/>
            <pc:sldMk cId="1608129502" sldId="309"/>
            <ac:picMk id="3" creationId="{D3FF100D-4A96-0691-D426-97DA6BF30604}"/>
          </ac:picMkLst>
        </pc:picChg>
        <pc:picChg chg="add mod">
          <ac:chgData name="Marc Berenguer" userId="31794d47-9715-4541-b0d3-83395dbf1d16" providerId="ADAL" clId="{586168E9-7DCC-134F-8064-08EB3C481BC4}" dt="2025-01-19T21:14:34.628" v="2192" actId="1076"/>
          <ac:picMkLst>
            <pc:docMk/>
            <pc:sldMk cId="1608129502" sldId="309"/>
            <ac:picMk id="4" creationId="{14711FF8-9AF4-E6BB-034D-2E39E86CD094}"/>
          </ac:picMkLst>
        </pc:picChg>
      </pc:sldChg>
      <pc:sldChg chg="addSp delSp modSp add mod">
        <pc:chgData name="Marc Berenguer" userId="31794d47-9715-4541-b0d3-83395dbf1d16" providerId="ADAL" clId="{586168E9-7DCC-134F-8064-08EB3C481BC4}" dt="2025-01-19T21:41:54.688" v="2237" actId="478"/>
        <pc:sldMkLst>
          <pc:docMk/>
          <pc:sldMk cId="3928990623" sldId="310"/>
        </pc:sldMkLst>
        <pc:spChg chg="mod">
          <ac:chgData name="Marc Berenguer" userId="31794d47-9715-4541-b0d3-83395dbf1d16" providerId="ADAL" clId="{586168E9-7DCC-134F-8064-08EB3C481BC4}" dt="2025-01-19T21:40:01.809" v="2227" actId="1076"/>
          <ac:spMkLst>
            <pc:docMk/>
            <pc:sldMk cId="3928990623" sldId="310"/>
            <ac:spMk id="6" creationId="{59F0BB9F-5843-375F-7B81-67B73395834B}"/>
          </ac:spMkLst>
        </pc:spChg>
        <pc:picChg chg="mod">
          <ac:chgData name="Marc Berenguer" userId="31794d47-9715-4541-b0d3-83395dbf1d16" providerId="ADAL" clId="{586168E9-7DCC-134F-8064-08EB3C481BC4}" dt="2025-01-19T21:39:46.815" v="2224" actId="167"/>
          <ac:picMkLst>
            <pc:docMk/>
            <pc:sldMk cId="3928990623" sldId="310"/>
            <ac:picMk id="2" creationId="{4F9C86A7-A616-2A6B-0FF4-F7BBA5ECA763}"/>
          </ac:picMkLst>
        </pc:picChg>
        <pc:picChg chg="mod">
          <ac:chgData name="Marc Berenguer" userId="31794d47-9715-4541-b0d3-83395dbf1d16" providerId="ADAL" clId="{586168E9-7DCC-134F-8064-08EB3C481BC4}" dt="2025-01-19T21:39:55.914" v="2226" actId="1076"/>
          <ac:picMkLst>
            <pc:docMk/>
            <pc:sldMk cId="3928990623" sldId="310"/>
            <ac:picMk id="5" creationId="{3ED64488-0184-36EA-7AAE-D4E8F7FADAE3}"/>
          </ac:picMkLst>
        </pc:picChg>
        <pc:cxnChg chg="mod">
          <ac:chgData name="Marc Berenguer" userId="31794d47-9715-4541-b0d3-83395dbf1d16" providerId="ADAL" clId="{586168E9-7DCC-134F-8064-08EB3C481BC4}" dt="2025-01-19T21:40:09.098" v="2229" actId="14100"/>
          <ac:cxnSpMkLst>
            <pc:docMk/>
            <pc:sldMk cId="3928990623" sldId="310"/>
            <ac:cxnSpMk id="7" creationId="{261AD045-E32E-C50E-7E4A-EEAF1403E28C}"/>
          </ac:cxnSpMkLst>
        </pc:cxnChg>
      </pc:sldChg>
      <pc:sldChg chg="addSp delSp modSp add mod">
        <pc:chgData name="Marc Berenguer" userId="31794d47-9715-4541-b0d3-83395dbf1d16" providerId="ADAL" clId="{586168E9-7DCC-134F-8064-08EB3C481BC4}" dt="2025-01-19T21:42:23.935" v="2243" actId="167"/>
        <pc:sldMkLst>
          <pc:docMk/>
          <pc:sldMk cId="906180564" sldId="311"/>
        </pc:sldMkLst>
        <pc:picChg chg="add mod">
          <ac:chgData name="Marc Berenguer" userId="31794d47-9715-4541-b0d3-83395dbf1d16" providerId="ADAL" clId="{586168E9-7DCC-134F-8064-08EB3C481BC4}" dt="2025-01-19T21:42:23.935" v="2243" actId="167"/>
          <ac:picMkLst>
            <pc:docMk/>
            <pc:sldMk cId="906180564" sldId="311"/>
            <ac:picMk id="4" creationId="{BE425BBD-5D35-6322-EDDA-6372F43D2850}"/>
          </ac:picMkLst>
        </pc:picChg>
      </pc:sldChg>
      <pc:sldChg chg="add del">
        <pc:chgData name="Marc Berenguer" userId="31794d47-9715-4541-b0d3-83395dbf1d16" providerId="ADAL" clId="{586168E9-7DCC-134F-8064-08EB3C481BC4}" dt="2025-01-19T21:41:30.983" v="2231"/>
        <pc:sldMkLst>
          <pc:docMk/>
          <pc:sldMk cId="1189861089" sldId="311"/>
        </pc:sldMkLst>
      </pc:sldChg>
      <pc:sldChg chg="add del">
        <pc:chgData name="Marc Berenguer" userId="31794d47-9715-4541-b0d3-83395dbf1d16" providerId="ADAL" clId="{586168E9-7DCC-134F-8064-08EB3C481BC4}" dt="2025-01-19T21:41:33.287" v="2233"/>
        <pc:sldMkLst>
          <pc:docMk/>
          <pc:sldMk cId="3468295122" sldId="311"/>
        </pc:sldMkLst>
      </pc:sldChg>
      <pc:sldChg chg="modSp add mod">
        <pc:chgData name="Marc Berenguer" userId="31794d47-9715-4541-b0d3-83395dbf1d16" providerId="ADAL" clId="{586168E9-7DCC-134F-8064-08EB3C481BC4}" dt="2025-01-19T21:42:45.069" v="2245" actId="14826"/>
        <pc:sldMkLst>
          <pc:docMk/>
          <pc:sldMk cId="3198524984" sldId="312"/>
        </pc:sldMkLst>
        <pc:picChg chg="mod">
          <ac:chgData name="Marc Berenguer" userId="31794d47-9715-4541-b0d3-83395dbf1d16" providerId="ADAL" clId="{586168E9-7DCC-134F-8064-08EB3C481BC4}" dt="2025-01-19T21:42:45.069" v="2245" actId="14826"/>
          <ac:picMkLst>
            <pc:docMk/>
            <pc:sldMk cId="3198524984" sldId="312"/>
            <ac:picMk id="4" creationId="{56401D6F-AED1-0602-9680-6B79F8F35888}"/>
          </ac:picMkLst>
        </pc:picChg>
      </pc:sldChg>
      <pc:sldChg chg="modSp add mod">
        <pc:chgData name="Marc Berenguer" userId="31794d47-9715-4541-b0d3-83395dbf1d16" providerId="ADAL" clId="{586168E9-7DCC-134F-8064-08EB3C481BC4}" dt="2025-01-19T21:43:55.970" v="2255" actId="14826"/>
        <pc:sldMkLst>
          <pc:docMk/>
          <pc:sldMk cId="2679452468" sldId="313"/>
        </pc:sldMkLst>
        <pc:picChg chg="mod">
          <ac:chgData name="Marc Berenguer" userId="31794d47-9715-4541-b0d3-83395dbf1d16" providerId="ADAL" clId="{586168E9-7DCC-134F-8064-08EB3C481BC4}" dt="2025-01-19T21:43:55.970" v="2255" actId="14826"/>
          <ac:picMkLst>
            <pc:docMk/>
            <pc:sldMk cId="2679452468" sldId="313"/>
            <ac:picMk id="2" creationId="{A487962E-C3A4-D205-A3D5-8D8813C86082}"/>
          </ac:picMkLst>
        </pc:picChg>
      </pc:sldChg>
      <pc:sldChg chg="modSp add mod">
        <pc:chgData name="Marc Berenguer" userId="31794d47-9715-4541-b0d3-83395dbf1d16" providerId="ADAL" clId="{586168E9-7DCC-134F-8064-08EB3C481BC4}" dt="2025-01-19T21:44:26.296" v="2256" actId="14826"/>
        <pc:sldMkLst>
          <pc:docMk/>
          <pc:sldMk cId="586349680" sldId="314"/>
        </pc:sldMkLst>
        <pc:picChg chg="mod">
          <ac:chgData name="Marc Berenguer" userId="31794d47-9715-4541-b0d3-83395dbf1d16" providerId="ADAL" clId="{586168E9-7DCC-134F-8064-08EB3C481BC4}" dt="2025-01-19T21:44:26.296" v="2256" actId="14826"/>
          <ac:picMkLst>
            <pc:docMk/>
            <pc:sldMk cId="586349680" sldId="314"/>
            <ac:picMk id="2" creationId="{C89A19B3-F7E7-4F41-9CB4-3E717D4A3239}"/>
          </ac:picMkLst>
        </pc:picChg>
      </pc:sldChg>
      <pc:sldChg chg="modSp add mod">
        <pc:chgData name="Marc Berenguer" userId="31794d47-9715-4541-b0d3-83395dbf1d16" providerId="ADAL" clId="{586168E9-7DCC-134F-8064-08EB3C481BC4}" dt="2025-01-19T21:44:41.463" v="2257" actId="14826"/>
        <pc:sldMkLst>
          <pc:docMk/>
          <pc:sldMk cId="3459740286" sldId="315"/>
        </pc:sldMkLst>
        <pc:picChg chg="mod">
          <ac:chgData name="Marc Berenguer" userId="31794d47-9715-4541-b0d3-83395dbf1d16" providerId="ADAL" clId="{586168E9-7DCC-134F-8064-08EB3C481BC4}" dt="2025-01-19T21:44:41.463" v="2257" actId="14826"/>
          <ac:picMkLst>
            <pc:docMk/>
            <pc:sldMk cId="3459740286" sldId="315"/>
            <ac:picMk id="2" creationId="{C48D6EE4-BF95-C738-38E6-98A7DA4F266D}"/>
          </ac:picMkLst>
        </pc:picChg>
      </pc:sldChg>
      <pc:sldChg chg="addSp modSp add mod">
        <pc:chgData name="Marc Berenguer" userId="31794d47-9715-4541-b0d3-83395dbf1d16" providerId="ADAL" clId="{586168E9-7DCC-134F-8064-08EB3C481BC4}" dt="2025-01-19T21:44:57.190" v="2260"/>
        <pc:sldMkLst>
          <pc:docMk/>
          <pc:sldMk cId="1525347897" sldId="316"/>
        </pc:sldMkLst>
        <pc:picChg chg="mod">
          <ac:chgData name="Marc Berenguer" userId="31794d47-9715-4541-b0d3-83395dbf1d16" providerId="ADAL" clId="{586168E9-7DCC-134F-8064-08EB3C481BC4}" dt="2025-01-19T21:44:56.116" v="2258" actId="14826"/>
          <ac:picMkLst>
            <pc:docMk/>
            <pc:sldMk cId="1525347897" sldId="316"/>
            <ac:picMk id="2" creationId="{414CF882-E73C-9170-6409-82CD48B2E5E4}"/>
          </ac:picMkLst>
        </pc:picChg>
      </pc:sldChg>
      <pc:sldChg chg="add del">
        <pc:chgData name="Marc Berenguer" userId="31794d47-9715-4541-b0d3-83395dbf1d16" providerId="ADAL" clId="{586168E9-7DCC-134F-8064-08EB3C481BC4}" dt="2025-01-19T21:49:42.274" v="2264" actId="2696"/>
        <pc:sldMkLst>
          <pc:docMk/>
          <pc:sldMk cId="2296734897" sldId="317"/>
        </pc:sldMkLst>
      </pc:sldChg>
      <pc:sldChg chg="add del">
        <pc:chgData name="Marc Berenguer" userId="31794d47-9715-4541-b0d3-83395dbf1d16" providerId="ADAL" clId="{586168E9-7DCC-134F-8064-08EB3C481BC4}" dt="2025-01-19T21:49:42.281" v="2265" actId="2696"/>
        <pc:sldMkLst>
          <pc:docMk/>
          <pc:sldMk cId="1200871246" sldId="318"/>
        </pc:sldMkLst>
      </pc:sldChg>
      <pc:sldChg chg="add mod modShow">
        <pc:chgData name="Marc Berenguer" userId="31794d47-9715-4541-b0d3-83395dbf1d16" providerId="ADAL" clId="{586168E9-7DCC-134F-8064-08EB3C481BC4}" dt="2025-01-19T21:53:46.523" v="2291" actId="729"/>
        <pc:sldMkLst>
          <pc:docMk/>
          <pc:sldMk cId="2650075851" sldId="319"/>
        </pc:sldMkLst>
      </pc:sldChg>
      <pc:sldChg chg="addSp delSp modSp add mod modShow">
        <pc:chgData name="Marc Berenguer" userId="31794d47-9715-4541-b0d3-83395dbf1d16" providerId="ADAL" clId="{586168E9-7DCC-134F-8064-08EB3C481BC4}" dt="2025-01-19T22:00:23.605" v="2373" actId="1076"/>
        <pc:sldMkLst>
          <pc:docMk/>
          <pc:sldMk cId="3985431709" sldId="320"/>
        </pc:sldMkLst>
        <pc:picChg chg="add mod">
          <ac:chgData name="Marc Berenguer" userId="31794d47-9715-4541-b0d3-83395dbf1d16" providerId="ADAL" clId="{586168E9-7DCC-134F-8064-08EB3C481BC4}" dt="2025-01-19T21:59:49.816" v="2363" actId="1038"/>
          <ac:picMkLst>
            <pc:docMk/>
            <pc:sldMk cId="3985431709" sldId="320"/>
            <ac:picMk id="4" creationId="{659B164D-99D0-7AF7-C073-F01C22351D59}"/>
          </ac:picMkLst>
        </pc:picChg>
        <pc:picChg chg="add mod">
          <ac:chgData name="Marc Berenguer" userId="31794d47-9715-4541-b0d3-83395dbf1d16" providerId="ADAL" clId="{586168E9-7DCC-134F-8064-08EB3C481BC4}" dt="2025-01-19T21:59:49.816" v="2363" actId="1038"/>
          <ac:picMkLst>
            <pc:docMk/>
            <pc:sldMk cId="3985431709" sldId="320"/>
            <ac:picMk id="5" creationId="{862A495C-AEE1-F337-21E0-09AD55256EBE}"/>
          </ac:picMkLst>
        </pc:picChg>
        <pc:picChg chg="add mod">
          <ac:chgData name="Marc Berenguer" userId="31794d47-9715-4541-b0d3-83395dbf1d16" providerId="ADAL" clId="{586168E9-7DCC-134F-8064-08EB3C481BC4}" dt="2025-01-19T22:00:11.495" v="2370" actId="1076"/>
          <ac:picMkLst>
            <pc:docMk/>
            <pc:sldMk cId="3985431709" sldId="320"/>
            <ac:picMk id="6" creationId="{008404C9-F241-4904-E44B-4B1DDBD6B046}"/>
          </ac:picMkLst>
        </pc:picChg>
        <pc:picChg chg="add mod">
          <ac:chgData name="Marc Berenguer" userId="31794d47-9715-4541-b0d3-83395dbf1d16" providerId="ADAL" clId="{586168E9-7DCC-134F-8064-08EB3C481BC4}" dt="2025-01-19T22:00:23.605" v="2373" actId="1076"/>
          <ac:picMkLst>
            <pc:docMk/>
            <pc:sldMk cId="3985431709" sldId="320"/>
            <ac:picMk id="7" creationId="{1B53B893-851B-BC45-BB98-1FA9F523AB96}"/>
          </ac:picMkLst>
        </pc:picChg>
      </pc:sldChg>
      <pc:sldChg chg="add mod modShow">
        <pc:chgData name="Marc Berenguer" userId="31794d47-9715-4541-b0d3-83395dbf1d16" providerId="ADAL" clId="{586168E9-7DCC-134F-8064-08EB3C481BC4}" dt="2025-01-19T22:01:11.738" v="2375" actId="729"/>
        <pc:sldMkLst>
          <pc:docMk/>
          <pc:sldMk cId="1060168359" sldId="321"/>
        </pc:sldMkLst>
      </pc:sldChg>
      <pc:sldChg chg="delSp add mod modShow">
        <pc:chgData name="Marc Berenguer" userId="31794d47-9715-4541-b0d3-83395dbf1d16" providerId="ADAL" clId="{586168E9-7DCC-134F-8064-08EB3C481BC4}" dt="2025-01-19T22:08:08.298" v="2504" actId="729"/>
        <pc:sldMkLst>
          <pc:docMk/>
          <pc:sldMk cId="578085737" sldId="322"/>
        </pc:sldMkLst>
      </pc:sldChg>
      <pc:sldChg chg="add del">
        <pc:chgData name="Marc Berenguer" userId="31794d47-9715-4541-b0d3-83395dbf1d16" providerId="ADAL" clId="{586168E9-7DCC-134F-8064-08EB3C481BC4}" dt="2025-01-19T22:06:28.066" v="2464"/>
        <pc:sldMkLst>
          <pc:docMk/>
          <pc:sldMk cId="849199093" sldId="322"/>
        </pc:sldMkLst>
      </pc:sldChg>
    </pc:docChg>
  </pc:docChgLst>
  <pc:docChgLst>
    <pc:chgData name="antonio.santiago.amaya74@gmail.com" userId="S::antonio.santiago.amaya74_gmail.com#ext#@upcbcntech.onmicrosoft.com::1b1117b8-4e3b-466c-85aa-7bf6b23e9afa" providerId="AD" clId="Web-{70681427-9D28-8833-7F01-07333A86F672}"/>
    <pc:docChg chg="addSld modSld">
      <pc:chgData name="antonio.santiago.amaya74@gmail.com" userId="S::antonio.santiago.amaya74_gmail.com#ext#@upcbcntech.onmicrosoft.com::1b1117b8-4e3b-466c-85aa-7bf6b23e9afa" providerId="AD" clId="Web-{70681427-9D28-8833-7F01-07333A86F672}" dt="2025-01-20T15:16:26.247" v="2" actId="1076"/>
      <pc:docMkLst>
        <pc:docMk/>
      </pc:docMkLst>
      <pc:sldChg chg="modSp add replId">
        <pc:chgData name="antonio.santiago.amaya74@gmail.com" userId="S::antonio.santiago.amaya74_gmail.com#ext#@upcbcntech.onmicrosoft.com::1b1117b8-4e3b-466c-85aa-7bf6b23e9afa" providerId="AD" clId="Web-{70681427-9D28-8833-7F01-07333A86F672}" dt="2025-01-20T15:16:26.247" v="2" actId="1076"/>
        <pc:sldMkLst>
          <pc:docMk/>
          <pc:sldMk cId="1798217609" sldId="324"/>
        </pc:sldMkLst>
        <pc:spChg chg="mod">
          <ac:chgData name="antonio.santiago.amaya74@gmail.com" userId="S::antonio.santiago.amaya74_gmail.com#ext#@upcbcntech.onmicrosoft.com::1b1117b8-4e3b-466c-85aa-7bf6b23e9afa" providerId="AD" clId="Web-{70681427-9D28-8833-7F01-07333A86F672}" dt="2025-01-20T15:16:26.247" v="2" actId="1076"/>
          <ac:spMkLst>
            <pc:docMk/>
            <pc:sldMk cId="1798217609" sldId="324"/>
            <ac:spMk id="9" creationId="{D38FFA70-63C7-42BF-A6CF-EAE189BDE7EE}"/>
          </ac:spMkLst>
        </pc:spChg>
      </pc:sldChg>
    </pc:docChg>
  </pc:docChgLst>
  <pc:docChgLst>
    <pc:chgData name="antonio.santiago.amaya74@gmail.com" userId="S::antonio.santiago.amaya74_gmail.com#ext#@upcbcntech.onmicrosoft.com::1b1117b8-4e3b-466c-85aa-7bf6b23e9afa" providerId="AD" clId="Web-{AB720C68-FB1E-000C-097F-8A9489496753}"/>
    <pc:docChg chg="modSld">
      <pc:chgData name="antonio.santiago.amaya74@gmail.com" userId="S::antonio.santiago.amaya74_gmail.com#ext#@upcbcntech.onmicrosoft.com::1b1117b8-4e3b-466c-85aa-7bf6b23e9afa" providerId="AD" clId="Web-{AB720C68-FB1E-000C-097F-8A9489496753}" dt="2025-01-20T13:57:22.105" v="0"/>
      <pc:docMkLst>
        <pc:docMk/>
      </pc:docMkLst>
      <pc:sldChg chg="modSp">
        <pc:chgData name="antonio.santiago.amaya74@gmail.com" userId="S::antonio.santiago.amaya74_gmail.com#ext#@upcbcntech.onmicrosoft.com::1b1117b8-4e3b-466c-85aa-7bf6b23e9afa" providerId="AD" clId="Web-{AB720C68-FB1E-000C-097F-8A9489496753}" dt="2025-01-20T13:57:22.105" v="0"/>
        <pc:sldMkLst>
          <pc:docMk/>
          <pc:sldMk cId="1911704054" sldId="262"/>
        </pc:sldMkLst>
        <pc:spChg chg="mod">
          <ac:chgData name="antonio.santiago.amaya74@gmail.com" userId="S::antonio.santiago.amaya74_gmail.com#ext#@upcbcntech.onmicrosoft.com::1b1117b8-4e3b-466c-85aa-7bf6b23e9afa" providerId="AD" clId="Web-{AB720C68-FB1E-000C-097F-8A9489496753}" dt="2025-01-20T13:57:22.105" v="0"/>
          <ac:spMkLst>
            <pc:docMk/>
            <pc:sldMk cId="1911704054" sldId="262"/>
            <ac:spMk id="4" creationId="{E46BBA81-3478-301C-32CC-24BDB7142FA2}"/>
          </ac:spMkLst>
        </pc:spChg>
      </pc:sldChg>
    </pc:docChg>
  </pc:docChgLst>
  <pc:docChgLst>
    <pc:chgData name="calum.baugh@ecmwf.int" userId="S::urn:spo:guest#calum.baugh@ecmwf.int::" providerId="AD" clId="Web-{8C1786D0-D79A-475B-F1A7-4AD49ECF2C65}"/>
    <pc:docChg chg="addSld modSld">
      <pc:chgData name="calum.baugh@ecmwf.int" userId="S::urn:spo:guest#calum.baugh@ecmwf.int::" providerId="AD" clId="Web-{8C1786D0-D79A-475B-F1A7-4AD49ECF2C65}" dt="2025-01-14T17:50:25.934" v="654" actId="20577"/>
      <pc:docMkLst>
        <pc:docMk/>
      </pc:docMkLst>
      <pc:sldChg chg="addSp delSp modSp">
        <pc:chgData name="calum.baugh@ecmwf.int" userId="S::urn:spo:guest#calum.baugh@ecmwf.int::" providerId="AD" clId="Web-{8C1786D0-D79A-475B-F1A7-4AD49ECF2C65}" dt="2025-01-14T17:30:54.984" v="52"/>
        <pc:sldMkLst>
          <pc:docMk/>
          <pc:sldMk cId="3307411523" sldId="259"/>
        </pc:sldMkLst>
        <pc:spChg chg="mod">
          <ac:chgData name="calum.baugh@ecmwf.int" userId="S::urn:spo:guest#calum.baugh@ecmwf.int::" providerId="AD" clId="Web-{8C1786D0-D79A-475B-F1A7-4AD49ECF2C65}" dt="2025-01-14T17:27:23.263" v="12" actId="20577"/>
          <ac:spMkLst>
            <pc:docMk/>
            <pc:sldMk cId="3307411523" sldId="259"/>
            <ac:spMk id="45" creationId="{F1BBC73C-34EB-4027-3DF4-E5682AE998EE}"/>
          </ac:spMkLst>
        </pc:spChg>
      </pc:sldChg>
      <pc:sldChg chg="addSp modSp new">
        <pc:chgData name="calum.baugh@ecmwf.int" userId="S::urn:spo:guest#calum.baugh@ecmwf.int::" providerId="AD" clId="Web-{8C1786D0-D79A-475B-F1A7-4AD49ECF2C65}" dt="2025-01-14T17:40:12.193" v="140" actId="1076"/>
        <pc:sldMkLst>
          <pc:docMk/>
          <pc:sldMk cId="2036724269" sldId="270"/>
        </pc:sldMkLst>
        <pc:spChg chg="mod">
          <ac:chgData name="calum.baugh@ecmwf.int" userId="S::urn:spo:guest#calum.baugh@ecmwf.int::" providerId="AD" clId="Web-{8C1786D0-D79A-475B-F1A7-4AD49ECF2C65}" dt="2025-01-14T17:22:16.416" v="2" actId="20577"/>
          <ac:spMkLst>
            <pc:docMk/>
            <pc:sldMk cId="2036724269" sldId="270"/>
            <ac:spMk id="2" creationId="{74CCD3CA-714A-EEA5-FF8C-D94BBB53DFD2}"/>
          </ac:spMkLst>
        </pc:spChg>
        <pc:spChg chg="mod">
          <ac:chgData name="calum.baugh@ecmwf.int" userId="S::urn:spo:guest#calum.baugh@ecmwf.int::" providerId="AD" clId="Web-{8C1786D0-D79A-475B-F1A7-4AD49ECF2C65}" dt="2025-01-14T17:37:54.551" v="92" actId="1076"/>
          <ac:spMkLst>
            <pc:docMk/>
            <pc:sldMk cId="2036724269" sldId="270"/>
            <ac:spMk id="3" creationId="{9BCB0821-2C6B-DD38-E39B-9AA31CF6758F}"/>
          </ac:spMkLst>
        </pc:spChg>
        <pc:spChg chg="add mod">
          <ac:chgData name="calum.baugh@ecmwf.int" userId="S::urn:spo:guest#calum.baugh@ecmwf.int::" providerId="AD" clId="Web-{8C1786D0-D79A-475B-F1A7-4AD49ECF2C65}" dt="2025-01-14T17:39:16.567" v="138" actId="20577"/>
          <ac:spMkLst>
            <pc:docMk/>
            <pc:sldMk cId="2036724269" sldId="270"/>
            <ac:spMk id="8" creationId="{CA60B9B0-9BC6-A642-AC96-CE1207562172}"/>
          </ac:spMkLst>
        </pc:spChg>
        <pc:spChg chg="add mod">
          <ac:chgData name="calum.baugh@ecmwf.int" userId="S::urn:spo:guest#calum.baugh@ecmwf.int::" providerId="AD" clId="Web-{8C1786D0-D79A-475B-F1A7-4AD49ECF2C65}" dt="2025-01-14T17:40:12.193" v="140" actId="1076"/>
          <ac:spMkLst>
            <pc:docMk/>
            <pc:sldMk cId="2036724269" sldId="270"/>
            <ac:spMk id="10" creationId="{A991065A-9394-A9BA-EDE9-F52FF9B7152F}"/>
          </ac:spMkLst>
        </pc:spChg>
        <pc:cxnChg chg="add mod">
          <ac:chgData name="calum.baugh@ecmwf.int" userId="S::urn:spo:guest#calum.baugh@ecmwf.int::" providerId="AD" clId="Web-{8C1786D0-D79A-475B-F1A7-4AD49ECF2C65}" dt="2025-01-14T17:38:11.832" v="94" actId="1076"/>
          <ac:cxnSpMkLst>
            <pc:docMk/>
            <pc:sldMk cId="2036724269" sldId="270"/>
            <ac:cxnSpMk id="7" creationId="{94BC7F5B-152B-33BE-172D-46AD6962D29A}"/>
          </ac:cxnSpMkLst>
        </pc:cxnChg>
      </pc:sldChg>
      <pc:sldChg chg="addSp modSp new">
        <pc:chgData name="calum.baugh@ecmwf.int" userId="S::urn:spo:guest#calum.baugh@ecmwf.int::" providerId="AD" clId="Web-{8C1786D0-D79A-475B-F1A7-4AD49ECF2C65}" dt="2025-01-14T17:44:13.774" v="367" actId="20577"/>
        <pc:sldMkLst>
          <pc:docMk/>
          <pc:sldMk cId="683838351" sldId="271"/>
        </pc:sldMkLst>
        <pc:spChg chg="mod">
          <ac:chgData name="calum.baugh@ecmwf.int" userId="S::urn:spo:guest#calum.baugh@ecmwf.int::" providerId="AD" clId="Web-{8C1786D0-D79A-475B-F1A7-4AD49ECF2C65}" dt="2025-01-14T17:41:05.694" v="143" actId="20577"/>
          <ac:spMkLst>
            <pc:docMk/>
            <pc:sldMk cId="683838351" sldId="271"/>
            <ac:spMk id="2" creationId="{1EDB136D-36F1-61C8-170D-BC9F9767A16C}"/>
          </ac:spMkLst>
        </pc:spChg>
        <pc:spChg chg="mod">
          <ac:chgData name="calum.baugh@ecmwf.int" userId="S::urn:spo:guest#calum.baugh@ecmwf.int::" providerId="AD" clId="Web-{8C1786D0-D79A-475B-F1A7-4AD49ECF2C65}" dt="2025-01-14T17:41:34.210" v="156" actId="20577"/>
          <ac:spMkLst>
            <pc:docMk/>
            <pc:sldMk cId="683838351" sldId="271"/>
            <ac:spMk id="3" creationId="{E1C060C8-3F7B-6189-0227-9353A595745B}"/>
          </ac:spMkLst>
        </pc:spChg>
        <pc:spChg chg="add mod">
          <ac:chgData name="calum.baugh@ecmwf.int" userId="S::urn:spo:guest#calum.baugh@ecmwf.int::" providerId="AD" clId="Web-{8C1786D0-D79A-475B-F1A7-4AD49ECF2C65}" dt="2025-01-14T17:44:13.774" v="367" actId="20577"/>
          <ac:spMkLst>
            <pc:docMk/>
            <pc:sldMk cId="683838351" sldId="271"/>
            <ac:spMk id="5" creationId="{07025190-A376-1BF1-4B30-F9B01CD412CA}"/>
          </ac:spMkLst>
        </pc:spChg>
        <pc:picChg chg="add mod">
          <ac:chgData name="calum.baugh@ecmwf.int" userId="S::urn:spo:guest#calum.baugh@ecmwf.int::" providerId="AD" clId="Web-{8C1786D0-D79A-475B-F1A7-4AD49ECF2C65}" dt="2025-01-14T17:41:44.960" v="158" actId="1076"/>
          <ac:picMkLst>
            <pc:docMk/>
            <pc:sldMk cId="683838351" sldId="271"/>
            <ac:picMk id="4" creationId="{745FD4DD-62B8-024A-6D5C-2B366AB8FFA9}"/>
          </ac:picMkLst>
        </pc:picChg>
      </pc:sldChg>
      <pc:sldChg chg="addSp modSp new">
        <pc:chgData name="calum.baugh@ecmwf.int" userId="S::urn:spo:guest#calum.baugh@ecmwf.int::" providerId="AD" clId="Web-{8C1786D0-D79A-475B-F1A7-4AD49ECF2C65}" dt="2025-01-14T17:50:25.934" v="654" actId="20577"/>
        <pc:sldMkLst>
          <pc:docMk/>
          <pc:sldMk cId="3728103278" sldId="272"/>
        </pc:sldMkLst>
        <pc:spChg chg="mod">
          <ac:chgData name="calum.baugh@ecmwf.int" userId="S::urn:spo:guest#calum.baugh@ecmwf.int::" providerId="AD" clId="Web-{8C1786D0-D79A-475B-F1A7-4AD49ECF2C65}" dt="2025-01-14T17:45:18.806" v="370" actId="20577"/>
          <ac:spMkLst>
            <pc:docMk/>
            <pc:sldMk cId="3728103278" sldId="272"/>
            <ac:spMk id="2" creationId="{9D65172B-70CE-D435-844D-7060482BE2CF}"/>
          </ac:spMkLst>
        </pc:spChg>
        <pc:spChg chg="mod">
          <ac:chgData name="calum.baugh@ecmwf.int" userId="S::urn:spo:guest#calum.baugh@ecmwf.int::" providerId="AD" clId="Web-{8C1786D0-D79A-475B-F1A7-4AD49ECF2C65}" dt="2025-01-14T17:45:38.306" v="405" actId="20577"/>
          <ac:spMkLst>
            <pc:docMk/>
            <pc:sldMk cId="3728103278" sldId="272"/>
            <ac:spMk id="3" creationId="{C61B8532-4764-ACF7-0113-4AAE6A501B8B}"/>
          </ac:spMkLst>
        </pc:spChg>
        <pc:spChg chg="add mod">
          <ac:chgData name="calum.baugh@ecmwf.int" userId="S::urn:spo:guest#calum.baugh@ecmwf.int::" providerId="AD" clId="Web-{8C1786D0-D79A-475B-F1A7-4AD49ECF2C65}" dt="2025-01-14T17:50:25.934" v="654" actId="20577"/>
          <ac:spMkLst>
            <pc:docMk/>
            <pc:sldMk cId="3728103278" sldId="272"/>
            <ac:spMk id="5" creationId="{E2AC242E-3086-B35A-D1A6-4A83AEA3FF14}"/>
          </ac:spMkLst>
        </pc:spChg>
        <pc:picChg chg="add mod">
          <ac:chgData name="calum.baugh@ecmwf.int" userId="S::urn:spo:guest#calum.baugh@ecmwf.int::" providerId="AD" clId="Web-{8C1786D0-D79A-475B-F1A7-4AD49ECF2C65}" dt="2025-01-14T17:45:57.900" v="410" actId="1076"/>
          <ac:picMkLst>
            <pc:docMk/>
            <pc:sldMk cId="3728103278" sldId="272"/>
            <ac:picMk id="4" creationId="{44EB86E2-5FAB-2715-62DB-4F0F0A7A7457}"/>
          </ac:picMkLst>
        </pc:picChg>
      </pc:sldChg>
    </pc:docChg>
  </pc:docChgLst>
  <pc:docChgLst>
    <pc:chgData name="Shinju Park" userId="S::shinju.park@office365.upc.edu::7a398abe-b035-491e-b57f-49ef27453494" providerId="AD" clId="Web-{9C127555-99DD-E8D9-CD19-BCCFF0643574}"/>
    <pc:docChg chg="modSld">
      <pc:chgData name="Shinju Park" userId="S::shinju.park@office365.upc.edu::7a398abe-b035-491e-b57f-49ef27453494" providerId="AD" clId="Web-{9C127555-99DD-E8D9-CD19-BCCFF0643574}" dt="2025-01-19T22:06:55.306" v="1"/>
      <pc:docMkLst>
        <pc:docMk/>
      </pc:docMkLst>
      <pc:sldChg chg="mod modShow">
        <pc:chgData name="Shinju Park" userId="S::shinju.park@office365.upc.edu::7a398abe-b035-491e-b57f-49ef27453494" providerId="AD" clId="Web-{9C127555-99DD-E8D9-CD19-BCCFF0643574}" dt="2025-01-19T22:06:55.306" v="1"/>
        <pc:sldMkLst>
          <pc:docMk/>
          <pc:sldMk cId="2247907233" sldId="275"/>
        </pc:sldMkLst>
      </pc:sldChg>
      <pc:sldChg chg="mod modShow">
        <pc:chgData name="Shinju Park" userId="S::shinju.park@office365.upc.edu::7a398abe-b035-491e-b57f-49ef27453494" providerId="AD" clId="Web-{9C127555-99DD-E8D9-CD19-BCCFF0643574}" dt="2025-01-19T22:06:51.946" v="0"/>
        <pc:sldMkLst>
          <pc:docMk/>
          <pc:sldMk cId="3985431709" sldId="320"/>
        </pc:sldMkLst>
      </pc:sldChg>
    </pc:docChg>
  </pc:docChgLst>
  <pc:docChgLst>
    <pc:chgData name="antonio.santiago.amaya74@gmail.com" userId="S::antonio.santiago.amaya74_gmail.com#ext#@upcbcntech.onmicrosoft.com::1b1117b8-4e3b-466c-85aa-7bf6b23e9afa" providerId="AD" clId="Web-{D5C6DEF1-CC37-508B-1200-444E571600F3}"/>
    <pc:docChg chg="modSld">
      <pc:chgData name="antonio.santiago.amaya74@gmail.com" userId="S::antonio.santiago.amaya74_gmail.com#ext#@upcbcntech.onmicrosoft.com::1b1117b8-4e3b-466c-85aa-7bf6b23e9afa" providerId="AD" clId="Web-{D5C6DEF1-CC37-508B-1200-444E571600F3}" dt="2025-01-20T11:38:48.373" v="3" actId="1076"/>
      <pc:docMkLst>
        <pc:docMk/>
      </pc:docMkLst>
      <pc:sldChg chg="modSp">
        <pc:chgData name="antonio.santiago.amaya74@gmail.com" userId="S::antonio.santiago.amaya74_gmail.com#ext#@upcbcntech.onmicrosoft.com::1b1117b8-4e3b-466c-85aa-7bf6b23e9afa" providerId="AD" clId="Web-{D5C6DEF1-CC37-508B-1200-444E571600F3}" dt="2025-01-20T11:38:48.373" v="3" actId="1076"/>
        <pc:sldMkLst>
          <pc:docMk/>
          <pc:sldMk cId="3307411523" sldId="259"/>
        </pc:sldMkLst>
        <pc:spChg chg="mod">
          <ac:chgData name="antonio.santiago.amaya74@gmail.com" userId="S::antonio.santiago.amaya74_gmail.com#ext#@upcbcntech.onmicrosoft.com::1b1117b8-4e3b-466c-85aa-7bf6b23e9afa" providerId="AD" clId="Web-{D5C6DEF1-CC37-508B-1200-444E571600F3}" dt="2025-01-20T11:38:44.263" v="1"/>
          <ac:spMkLst>
            <pc:docMk/>
            <pc:sldMk cId="3307411523" sldId="259"/>
            <ac:spMk id="3" creationId="{4EBD0FB0-578B-1A0A-175A-1BCC207075E9}"/>
          </ac:spMkLst>
        </pc:spChg>
        <pc:picChg chg="mod">
          <ac:chgData name="antonio.santiago.amaya74@gmail.com" userId="S::antonio.santiago.amaya74_gmail.com#ext#@upcbcntech.onmicrosoft.com::1b1117b8-4e3b-466c-85aa-7bf6b23e9afa" providerId="AD" clId="Web-{D5C6DEF1-CC37-508B-1200-444E571600F3}" dt="2025-01-20T11:38:48.373" v="3" actId="1076"/>
          <ac:picMkLst>
            <pc:docMk/>
            <pc:sldMk cId="3307411523" sldId="259"/>
            <ac:picMk id="2" creationId="{1389109A-CD64-EE9B-4A28-FF3666CC780F}"/>
          </ac:picMkLst>
        </pc:picChg>
      </pc:sldChg>
    </pc:docChg>
  </pc:docChgLst>
  <pc:docChgLst>
    <pc:chgData name="antonio.santiago.amaya74@gmail.com" userId="S::antonio.santiago.amaya74_gmail.com#ext#@upcbcntech.onmicrosoft.com::1b1117b8-4e3b-466c-85aa-7bf6b23e9afa" providerId="AD" clId="Web-{F6975D19-940D-D13E-2992-EE94FF841645}"/>
    <pc:docChg chg="modSld">
      <pc:chgData name="antonio.santiago.amaya74@gmail.com" userId="S::antonio.santiago.amaya74_gmail.com#ext#@upcbcntech.onmicrosoft.com::1b1117b8-4e3b-466c-85aa-7bf6b23e9afa" providerId="AD" clId="Web-{F6975D19-940D-D13E-2992-EE94FF841645}" dt="2025-01-21T18:07:06.978" v="72" actId="20577"/>
      <pc:docMkLst>
        <pc:docMk/>
      </pc:docMkLst>
      <pc:sldChg chg="addSp delSp modSp">
        <pc:chgData name="antonio.santiago.amaya74@gmail.com" userId="S::antonio.santiago.amaya74_gmail.com#ext#@upcbcntech.onmicrosoft.com::1b1117b8-4e3b-466c-85aa-7bf6b23e9afa" providerId="AD" clId="Web-{F6975D19-940D-D13E-2992-EE94FF841645}" dt="2025-01-21T18:07:06.978" v="72" actId="20577"/>
        <pc:sldMkLst>
          <pc:docMk/>
          <pc:sldMk cId="3299749407" sldId="293"/>
        </pc:sldMkLst>
        <pc:spChg chg="add del mod">
          <ac:chgData name="antonio.santiago.amaya74@gmail.com" userId="S::antonio.santiago.amaya74_gmail.com#ext#@upcbcntech.onmicrosoft.com::1b1117b8-4e3b-466c-85aa-7bf6b23e9afa" providerId="AD" clId="Web-{F6975D19-940D-D13E-2992-EE94FF841645}" dt="2025-01-21T18:05:37.631" v="31"/>
          <ac:spMkLst>
            <pc:docMk/>
            <pc:sldMk cId="3299749407" sldId="293"/>
            <ac:spMk id="2" creationId="{5178009A-FA37-E048-BCD1-6E941C28B126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F6975D19-940D-D13E-2992-EE94FF841645}" dt="2025-01-21T18:06:24.680" v="52" actId="14100"/>
          <ac:spMkLst>
            <pc:docMk/>
            <pc:sldMk cId="3299749407" sldId="293"/>
            <ac:spMk id="4" creationId="{EC343D39-8FC3-FDE1-53D2-891E0A8DDE23}"/>
          </ac:spMkLst>
        </pc:spChg>
        <pc:spChg chg="add mod">
          <ac:chgData name="antonio.santiago.amaya74@gmail.com" userId="S::antonio.santiago.amaya74_gmail.com#ext#@upcbcntech.onmicrosoft.com::1b1117b8-4e3b-466c-85aa-7bf6b23e9afa" providerId="AD" clId="Web-{F6975D19-940D-D13E-2992-EE94FF841645}" dt="2025-01-21T18:07:06.978" v="72" actId="20577"/>
          <ac:spMkLst>
            <pc:docMk/>
            <pc:sldMk cId="3299749407" sldId="293"/>
            <ac:spMk id="18" creationId="{A947A9CB-1B88-1BEB-C399-10C4B47F0940}"/>
          </ac:spMkLst>
        </pc:spChg>
      </pc:sldChg>
    </pc:docChg>
  </pc:docChgLst>
  <pc:docChgLst>
    <pc:chgData name="Shinju Park" userId="S::shinju.park@office365.upc.edu::7a398abe-b035-491e-b57f-49ef27453494" providerId="AD" clId="Web-{5C2B22EC-AA2C-568B-C372-9C2333A508CA}"/>
    <pc:docChg chg="addSld modSld sldOrd">
      <pc:chgData name="Shinju Park" userId="S::shinju.park@office365.upc.edu::7a398abe-b035-491e-b57f-49ef27453494" providerId="AD" clId="Web-{5C2B22EC-AA2C-568B-C372-9C2333A508CA}" dt="2025-01-17T15:54:31.135" v="48" actId="20577"/>
      <pc:docMkLst>
        <pc:docMk/>
      </pc:docMkLst>
      <pc:sldChg chg="addSp delSp modSp">
        <pc:chgData name="Shinju Park" userId="S::shinju.park@office365.upc.edu::7a398abe-b035-491e-b57f-49ef27453494" providerId="AD" clId="Web-{5C2B22EC-AA2C-568B-C372-9C2333A508CA}" dt="2025-01-17T15:54:31.135" v="48" actId="20577"/>
        <pc:sldMkLst>
          <pc:docMk/>
          <pc:sldMk cId="287874988" sldId="273"/>
        </pc:sldMkLst>
        <pc:spChg chg="mod">
          <ac:chgData name="Shinju Park" userId="S::shinju.park@office365.upc.edu::7a398abe-b035-491e-b57f-49ef27453494" providerId="AD" clId="Web-{5C2B22EC-AA2C-568B-C372-9C2333A508CA}" dt="2025-01-17T15:54:31.135" v="48" actId="20577"/>
          <ac:spMkLst>
            <pc:docMk/>
            <pc:sldMk cId="287874988" sldId="273"/>
            <ac:spMk id="2" creationId="{3E09C32F-D951-A5F6-CFD5-BA201A679262}"/>
          </ac:spMkLst>
        </pc:spChg>
        <pc:spChg chg="add mod">
          <ac:chgData name="Shinju Park" userId="S::shinju.park@office365.upc.edu::7a398abe-b035-491e-b57f-49ef27453494" providerId="AD" clId="Web-{5C2B22EC-AA2C-568B-C372-9C2333A508CA}" dt="2025-01-17T15:54:16.025" v="34" actId="14100"/>
          <ac:spMkLst>
            <pc:docMk/>
            <pc:sldMk cId="287874988" sldId="273"/>
            <ac:spMk id="12" creationId="{13584D78-F6C1-D6C9-CB01-CAF284353146}"/>
          </ac:spMkLst>
        </pc:spChg>
      </pc:sldChg>
      <pc:sldChg chg="mod modShow">
        <pc:chgData name="Shinju Park" userId="S::shinju.park@office365.upc.edu::7a398abe-b035-491e-b57f-49ef27453494" providerId="AD" clId="Web-{5C2B22EC-AA2C-568B-C372-9C2333A508CA}" dt="2025-01-17T15:53:52.243" v="29"/>
        <pc:sldMkLst>
          <pc:docMk/>
          <pc:sldMk cId="2907166914" sldId="274"/>
        </pc:sldMkLst>
      </pc:sldChg>
      <pc:sldChg chg="addSp delSp modSp add ord replId">
        <pc:chgData name="Shinju Park" userId="S::shinju.park@office365.upc.edu::7a398abe-b035-491e-b57f-49ef27453494" providerId="AD" clId="Web-{5C2B22EC-AA2C-568B-C372-9C2333A508CA}" dt="2025-01-17T15:53:04.397" v="28" actId="20577"/>
        <pc:sldMkLst>
          <pc:docMk/>
          <pc:sldMk cId="3960286051" sldId="282"/>
        </pc:sldMkLst>
      </pc:sldChg>
    </pc:docChg>
  </pc:docChgLst>
  <pc:docChgLst>
    <pc:chgData name="calum.baugh@ecmwf.int" userId="S::urn:spo:guest#calum.baugh@ecmwf.int::" providerId="AD" clId="Web-{8ECBF823-E551-08B7-B73A-00A0F9E69AF4}"/>
    <pc:docChg chg="modSld">
      <pc:chgData name="calum.baugh@ecmwf.int" userId="S::urn:spo:guest#calum.baugh@ecmwf.int::" providerId="AD" clId="Web-{8ECBF823-E551-08B7-B73A-00A0F9E69AF4}" dt="2025-01-20T12:40:03.646" v="84" actId="20577"/>
      <pc:docMkLst>
        <pc:docMk/>
      </pc:docMkLst>
      <pc:sldChg chg="modSp">
        <pc:chgData name="calum.baugh@ecmwf.int" userId="S::urn:spo:guest#calum.baugh@ecmwf.int::" providerId="AD" clId="Web-{8ECBF823-E551-08B7-B73A-00A0F9E69AF4}" dt="2025-01-20T09:41:45.876" v="0" actId="20577"/>
        <pc:sldMkLst>
          <pc:docMk/>
          <pc:sldMk cId="3307411523" sldId="259"/>
        </pc:sldMkLst>
        <pc:spChg chg="mod">
          <ac:chgData name="calum.baugh@ecmwf.int" userId="S::urn:spo:guest#calum.baugh@ecmwf.int::" providerId="AD" clId="Web-{8ECBF823-E551-08B7-B73A-00A0F9E69AF4}" dt="2025-01-20T09:41:45.876" v="0" actId="20577"/>
          <ac:spMkLst>
            <pc:docMk/>
            <pc:sldMk cId="3307411523" sldId="259"/>
            <ac:spMk id="45" creationId="{F1BBC73C-34EB-4027-3DF4-E5682AE998EE}"/>
          </ac:spMkLst>
        </pc:spChg>
      </pc:sldChg>
      <pc:sldChg chg="modSp">
        <pc:chgData name="calum.baugh@ecmwf.int" userId="S::urn:spo:guest#calum.baugh@ecmwf.int::" providerId="AD" clId="Web-{8ECBF823-E551-08B7-B73A-00A0F9E69AF4}" dt="2025-01-20T12:40:03.646" v="84" actId="20577"/>
        <pc:sldMkLst>
          <pc:docMk/>
          <pc:sldMk cId="1848457821" sldId="266"/>
        </pc:sldMkLst>
        <pc:spChg chg="mod">
          <ac:chgData name="calum.baugh@ecmwf.int" userId="S::urn:spo:guest#calum.baugh@ecmwf.int::" providerId="AD" clId="Web-{8ECBF823-E551-08B7-B73A-00A0F9E69AF4}" dt="2025-01-20T12:40:03.646" v="84" actId="20577"/>
          <ac:spMkLst>
            <pc:docMk/>
            <pc:sldMk cId="1848457821" sldId="266"/>
            <ac:spMk id="45" creationId="{E18DA791-3D61-6268-B01F-809461DA8B67}"/>
          </ac:spMkLst>
        </pc:spChg>
      </pc:sldChg>
      <pc:sldChg chg="modSp">
        <pc:chgData name="calum.baugh@ecmwf.int" userId="S::urn:spo:guest#calum.baugh@ecmwf.int::" providerId="AD" clId="Web-{8ECBF823-E551-08B7-B73A-00A0F9E69AF4}" dt="2025-01-20T12:01:48.260" v="38" actId="14100"/>
        <pc:sldMkLst>
          <pc:docMk/>
          <pc:sldMk cId="2036724269" sldId="270"/>
        </pc:sldMkLst>
        <pc:spChg chg="mod">
          <ac:chgData name="calum.baugh@ecmwf.int" userId="S::urn:spo:guest#calum.baugh@ecmwf.int::" providerId="AD" clId="Web-{8ECBF823-E551-08B7-B73A-00A0F9E69AF4}" dt="2025-01-20T12:01:48.260" v="38" actId="14100"/>
          <ac:spMkLst>
            <pc:docMk/>
            <pc:sldMk cId="2036724269" sldId="270"/>
            <ac:spMk id="8" creationId="{CA60B9B0-9BC6-A642-AC96-CE1207562172}"/>
          </ac:spMkLst>
        </pc:spChg>
      </pc:sldChg>
      <pc:sldChg chg="addSp modSp">
        <pc:chgData name="calum.baugh@ecmwf.int" userId="S::urn:spo:guest#calum.baugh@ecmwf.int::" providerId="AD" clId="Web-{8ECBF823-E551-08B7-B73A-00A0F9E69AF4}" dt="2025-01-20T12:02:58.888" v="51" actId="1076"/>
        <pc:sldMkLst>
          <pc:docMk/>
          <pc:sldMk cId="3728103278" sldId="272"/>
        </pc:sldMkLst>
        <pc:spChg chg="mod">
          <ac:chgData name="calum.baugh@ecmwf.int" userId="S::urn:spo:guest#calum.baugh@ecmwf.int::" providerId="AD" clId="Web-{8ECBF823-E551-08B7-B73A-00A0F9E69AF4}" dt="2025-01-20T12:02:29.215" v="43" actId="20577"/>
          <ac:spMkLst>
            <pc:docMk/>
            <pc:sldMk cId="3728103278" sldId="272"/>
            <ac:spMk id="5" creationId="{E2AC242E-3086-B35A-D1A6-4A83AEA3FF14}"/>
          </ac:spMkLst>
        </pc:spChg>
        <pc:spChg chg="add mod">
          <ac:chgData name="calum.baugh@ecmwf.int" userId="S::urn:spo:guest#calum.baugh@ecmwf.int::" providerId="AD" clId="Web-{8ECBF823-E551-08B7-B73A-00A0F9E69AF4}" dt="2025-01-20T12:02:58.888" v="51" actId="1076"/>
          <ac:spMkLst>
            <pc:docMk/>
            <pc:sldMk cId="3728103278" sldId="272"/>
            <ac:spMk id="6" creationId="{E6153420-7BC6-3429-EB0A-66C1BABACA8D}"/>
          </ac:spMkLst>
        </pc:spChg>
        <pc:picChg chg="mod">
          <ac:chgData name="calum.baugh@ecmwf.int" userId="S::urn:spo:guest#calum.baugh@ecmwf.int::" providerId="AD" clId="Web-{8ECBF823-E551-08B7-B73A-00A0F9E69AF4}" dt="2025-01-20T12:02:24.137" v="40" actId="1076"/>
          <ac:picMkLst>
            <pc:docMk/>
            <pc:sldMk cId="3728103278" sldId="272"/>
            <ac:picMk id="4" creationId="{44EB86E2-5FAB-2715-62DB-4F0F0A7A7457}"/>
          </ac:picMkLst>
        </pc:picChg>
      </pc:sldChg>
      <pc:sldChg chg="modSp">
        <pc:chgData name="calum.baugh@ecmwf.int" userId="S::urn:spo:guest#calum.baugh@ecmwf.int::" providerId="AD" clId="Web-{8ECBF823-E551-08B7-B73A-00A0F9E69AF4}" dt="2025-01-20T09:42:34.643" v="35" actId="20577"/>
        <pc:sldMkLst>
          <pc:docMk/>
          <pc:sldMk cId="1243441392" sldId="323"/>
        </pc:sldMkLst>
        <pc:spChg chg="mod">
          <ac:chgData name="calum.baugh@ecmwf.int" userId="S::urn:spo:guest#calum.baugh@ecmwf.int::" providerId="AD" clId="Web-{8ECBF823-E551-08B7-B73A-00A0F9E69AF4}" dt="2025-01-20T09:42:34.643" v="35" actId="20577"/>
          <ac:spMkLst>
            <pc:docMk/>
            <pc:sldMk cId="1243441392" sldId="323"/>
            <ac:spMk id="45" creationId="{F1BBC73C-34EB-4027-3DF4-E5682AE998EE}"/>
          </ac:spMkLst>
        </pc:spChg>
      </pc:sldChg>
    </pc:docChg>
  </pc:docChgLst>
  <pc:docChgLst>
    <pc:chgData name="antonio.santiago.amaya74@gmail.com" userId="S::antonio.santiago.amaya74_gmail.com#ext#@upcbcntech.onmicrosoft.com::1b1117b8-4e3b-466c-85aa-7bf6b23e9afa" providerId="AD" clId="Web-{1557D0CB-6FB9-D5C0-D20B-5E397A0DBADC}"/>
    <pc:docChg chg="modSld">
      <pc:chgData name="antonio.santiago.amaya74@gmail.com" userId="S::antonio.santiago.amaya74_gmail.com#ext#@upcbcntech.onmicrosoft.com::1b1117b8-4e3b-466c-85aa-7bf6b23e9afa" providerId="AD" clId="Web-{1557D0CB-6FB9-D5C0-D20B-5E397A0DBADC}" dt="2025-01-20T09:08:06.447" v="27"/>
      <pc:docMkLst>
        <pc:docMk/>
      </pc:docMkLst>
    </pc:docChg>
  </pc:docChgLst>
  <pc:docChgLst>
    <pc:chgData name="seppo.pulkkinen@fmi.fi" userId="S::urn:spo:guest#seppo.pulkkinen@fmi.fi::" providerId="AD" clId="Web-{D1B9EC7C-0DB6-6CD0-DF01-30DCFBBDD531}"/>
    <pc:docChg chg="addSld delSld modSld">
      <pc:chgData name="seppo.pulkkinen@fmi.fi" userId="S::urn:spo:guest#seppo.pulkkinen@fmi.fi::" providerId="AD" clId="Web-{D1B9EC7C-0DB6-6CD0-DF01-30DCFBBDD531}" dt="2025-01-15T13:01:15.241" v="686" actId="20577"/>
      <pc:docMkLst>
        <pc:docMk/>
      </pc:docMkLst>
      <pc:sldChg chg="addSp delSp modSp">
        <pc:chgData name="seppo.pulkkinen@fmi.fi" userId="S::urn:spo:guest#seppo.pulkkinen@fmi.fi::" providerId="AD" clId="Web-{D1B9EC7C-0DB6-6CD0-DF01-30DCFBBDD531}" dt="2025-01-15T13:00:57.302" v="682" actId="20577"/>
        <pc:sldMkLst>
          <pc:docMk/>
          <pc:sldMk cId="3259361804" sldId="264"/>
        </pc:sldMkLst>
        <pc:spChg chg="add mod ord">
          <ac:chgData name="seppo.pulkkinen@fmi.fi" userId="S::urn:spo:guest#seppo.pulkkinen@fmi.fi::" providerId="AD" clId="Web-{D1B9EC7C-0DB6-6CD0-DF01-30DCFBBDD531}" dt="2025-01-15T11:12:57.875" v="49" actId="14100"/>
          <ac:spMkLst>
            <pc:docMk/>
            <pc:sldMk cId="3259361804" sldId="264"/>
            <ac:spMk id="4" creationId="{676D7E40-BABC-0EA1-1A82-D7CB761C1D31}"/>
          </ac:spMkLst>
        </pc:spChg>
        <pc:spChg chg="mod">
          <ac:chgData name="seppo.pulkkinen@fmi.fi" userId="S::urn:spo:guest#seppo.pulkkinen@fmi.fi::" providerId="AD" clId="Web-{D1B9EC7C-0DB6-6CD0-DF01-30DCFBBDD531}" dt="2025-01-15T11:07:32.515" v="6" actId="20577"/>
          <ac:spMkLst>
            <pc:docMk/>
            <pc:sldMk cId="3259361804" sldId="264"/>
            <ac:spMk id="44" creationId="{D278C126-C625-AD93-1C62-292F8D366A47}"/>
          </ac:spMkLst>
        </pc:spChg>
        <pc:spChg chg="mod">
          <ac:chgData name="seppo.pulkkinen@fmi.fi" userId="S::urn:spo:guest#seppo.pulkkinen@fmi.fi::" providerId="AD" clId="Web-{D1B9EC7C-0DB6-6CD0-DF01-30DCFBBDD531}" dt="2025-01-15T13:00:57.302" v="682" actId="20577"/>
          <ac:spMkLst>
            <pc:docMk/>
            <pc:sldMk cId="3259361804" sldId="264"/>
            <ac:spMk id="45" creationId="{A00800AC-6C8A-B072-9B4C-484828E0C409}"/>
          </ac:spMkLst>
        </pc:spChg>
        <pc:grpChg chg="add mod">
          <ac:chgData name="seppo.pulkkinen@fmi.fi" userId="S::urn:spo:guest#seppo.pulkkinen@fmi.fi::" providerId="AD" clId="Web-{D1B9EC7C-0DB6-6CD0-DF01-30DCFBBDD531}" dt="2025-01-15T11:17:56.219" v="97" actId="1076"/>
          <ac:grpSpMkLst>
            <pc:docMk/>
            <pc:sldMk cId="3259361804" sldId="264"/>
            <ac:grpSpMk id="7" creationId="{C4890C2B-CD8B-AFCB-25BD-F7032D4131D4}"/>
          </ac:grpSpMkLst>
        </pc:grpChg>
        <pc:picChg chg="add mod">
          <ac:chgData name="seppo.pulkkinen@fmi.fi" userId="S::urn:spo:guest#seppo.pulkkinen@fmi.fi::" providerId="AD" clId="Web-{D1B9EC7C-0DB6-6CD0-DF01-30DCFBBDD531}" dt="2025-01-15T11:14:36.641" v="58"/>
          <ac:picMkLst>
            <pc:docMk/>
            <pc:sldMk cId="3259361804" sldId="264"/>
            <ac:picMk id="3" creationId="{C535AF32-6F55-8AAB-AA30-241A5490ACE8}"/>
          </ac:picMkLst>
        </pc:picChg>
      </pc:sldChg>
      <pc:sldChg chg="addSp modSp new">
        <pc:chgData name="seppo.pulkkinen@fmi.fi" userId="S::urn:spo:guest#seppo.pulkkinen@fmi.fi::" providerId="AD" clId="Web-{D1B9EC7C-0DB6-6CD0-DF01-30DCFBBDD531}" dt="2025-01-15T13:01:15.241" v="686" actId="20577"/>
        <pc:sldMkLst>
          <pc:docMk/>
          <pc:sldMk cId="2247907233" sldId="275"/>
        </pc:sldMkLst>
      </pc:sldChg>
      <pc:sldChg chg="addSp delSp modSp new">
        <pc:chgData name="seppo.pulkkinen@fmi.fi" userId="S::urn:spo:guest#seppo.pulkkinen@fmi.fi::" providerId="AD" clId="Web-{D1B9EC7C-0DB6-6CD0-DF01-30DCFBBDD531}" dt="2025-01-15T12:59:22.955" v="679" actId="20577"/>
        <pc:sldMkLst>
          <pc:docMk/>
          <pc:sldMk cId="857519959" sldId="276"/>
        </pc:sldMkLst>
        <pc:spChg chg="mod">
          <ac:chgData name="seppo.pulkkinen@fmi.fi" userId="S::urn:spo:guest#seppo.pulkkinen@fmi.fi::" providerId="AD" clId="Web-{D1B9EC7C-0DB6-6CD0-DF01-30DCFBBDD531}" dt="2025-01-15T11:53:42.516" v="477" actId="20577"/>
          <ac:spMkLst>
            <pc:docMk/>
            <pc:sldMk cId="857519959" sldId="276"/>
            <ac:spMk id="2" creationId="{6D21CE5E-4CEB-D0B2-54FB-FEEB07D50088}"/>
          </ac:spMkLst>
        </pc:spChg>
        <pc:spChg chg="mod">
          <ac:chgData name="seppo.pulkkinen@fmi.fi" userId="S::urn:spo:guest#seppo.pulkkinen@fmi.fi::" providerId="AD" clId="Web-{D1B9EC7C-0DB6-6CD0-DF01-30DCFBBDD531}" dt="2025-01-15T12:59:22.955" v="679" actId="20577"/>
          <ac:spMkLst>
            <pc:docMk/>
            <pc:sldMk cId="857519959" sldId="276"/>
            <ac:spMk id="3" creationId="{179FBA12-D5CE-BE33-29FA-DA79A34C95EF}"/>
          </ac:spMkLst>
        </pc:spChg>
        <pc:picChg chg="add mod">
          <ac:chgData name="seppo.pulkkinen@fmi.fi" userId="S::urn:spo:guest#seppo.pulkkinen@fmi.fi::" providerId="AD" clId="Web-{D1B9EC7C-0DB6-6CD0-DF01-30DCFBBDD531}" dt="2025-01-15T11:59:15.728" v="534" actId="1076"/>
          <ac:picMkLst>
            <pc:docMk/>
            <pc:sldMk cId="857519959" sldId="276"/>
            <ac:picMk id="5" creationId="{63750830-29C3-C4A9-CEBB-BEE6A61D96C4}"/>
          </ac:picMkLst>
        </pc:picChg>
      </pc:sldChg>
      <pc:sldChg chg="add del replId">
        <pc:chgData name="seppo.pulkkinen@fmi.fi" userId="S::urn:spo:guest#seppo.pulkkinen@fmi.fi::" providerId="AD" clId="Web-{D1B9EC7C-0DB6-6CD0-DF01-30DCFBBDD531}" dt="2025-01-15T11:28:17.002" v="158"/>
        <pc:sldMkLst>
          <pc:docMk/>
          <pc:sldMk cId="1928691882" sldId="276"/>
        </pc:sldMkLst>
      </pc:sldChg>
      <pc:sldChg chg="modSp new">
        <pc:chgData name="seppo.pulkkinen@fmi.fi" userId="S::urn:spo:guest#seppo.pulkkinen@fmi.fi::" providerId="AD" clId="Web-{D1B9EC7C-0DB6-6CD0-DF01-30DCFBBDD531}" dt="2025-01-15T11:54:09.565" v="491" actId="20577"/>
        <pc:sldMkLst>
          <pc:docMk/>
          <pc:sldMk cId="3112649600" sldId="277"/>
        </pc:sldMkLst>
        <pc:spChg chg="mod">
          <ac:chgData name="seppo.pulkkinen@fmi.fi" userId="S::urn:spo:guest#seppo.pulkkinen@fmi.fi::" providerId="AD" clId="Web-{D1B9EC7C-0DB6-6CD0-DF01-30DCFBBDD531}" dt="2025-01-15T11:54:03.690" v="488" actId="20577"/>
          <ac:spMkLst>
            <pc:docMk/>
            <pc:sldMk cId="3112649600" sldId="277"/>
            <ac:spMk id="2" creationId="{E4DD2227-2985-D0F4-005F-7D55FB89427C}"/>
          </ac:spMkLst>
        </pc:spChg>
        <pc:spChg chg="mod">
          <ac:chgData name="seppo.pulkkinen@fmi.fi" userId="S::urn:spo:guest#seppo.pulkkinen@fmi.fi::" providerId="AD" clId="Web-{D1B9EC7C-0DB6-6CD0-DF01-30DCFBBDD531}" dt="2025-01-15T11:54:09.565" v="491" actId="20577"/>
          <ac:spMkLst>
            <pc:docMk/>
            <pc:sldMk cId="3112649600" sldId="277"/>
            <ac:spMk id="3" creationId="{5E1ECA41-9D90-4F8A-109A-E529AA3701CA}"/>
          </ac:spMkLst>
        </pc:spChg>
      </pc:sldChg>
    </pc:docChg>
  </pc:docChgLst>
  <pc:docChgLst>
    <pc:chgData name="antonio.santiago.amaya74@gmail.com" userId="S::antonio.santiago.amaya74_gmail.com#ext#@upcbcntech.onmicrosoft.com::1b1117b8-4e3b-466c-85aa-7bf6b23e9afa" providerId="AD" clId="Web-{AF41E9F5-CF86-A510-E542-C357EBEACF92}"/>
    <pc:docChg chg="addSld">
      <pc:chgData name="antonio.santiago.amaya74@gmail.com" userId="S::antonio.santiago.amaya74_gmail.com#ext#@upcbcntech.onmicrosoft.com::1b1117b8-4e3b-466c-85aa-7bf6b23e9afa" providerId="AD" clId="Web-{AF41E9F5-CF86-A510-E542-C357EBEACF92}" dt="2025-01-20T08:49:55.736" v="0"/>
      <pc:docMkLst>
        <pc:docMk/>
      </pc:docMkLst>
      <pc:sldChg chg="add replId">
        <pc:chgData name="antonio.santiago.amaya74@gmail.com" userId="S::antonio.santiago.amaya74_gmail.com#ext#@upcbcntech.onmicrosoft.com::1b1117b8-4e3b-466c-85aa-7bf6b23e9afa" providerId="AD" clId="Web-{AF41E9F5-CF86-A510-E542-C357EBEACF92}" dt="2025-01-20T08:49:55.736" v="0"/>
        <pc:sldMkLst>
          <pc:docMk/>
          <pc:sldMk cId="1243441392" sldId="323"/>
        </pc:sldMkLst>
      </pc:sldChg>
    </pc:docChg>
  </pc:docChgLst>
  <pc:docChgLst>
    <pc:chgData name="Shinju Park" userId="S::shinju.park@office365.upc.edu::7a398abe-b035-491e-b57f-49ef27453494" providerId="AD" clId="Web-{AC50329B-231B-03EC-5F11-ADBFF8B16AFB}"/>
    <pc:docChg chg="addSld modSld sldOrd">
      <pc:chgData name="Shinju Park" userId="S::shinju.park@office365.upc.edu::7a398abe-b035-491e-b57f-49ef27453494" providerId="AD" clId="Web-{AC50329B-231B-03EC-5F11-ADBFF8B16AFB}" dt="2025-01-19T20:20:55.234" v="250" actId="14100"/>
      <pc:docMkLst>
        <pc:docMk/>
      </pc:docMkLst>
      <pc:sldChg chg="modSp">
        <pc:chgData name="Shinju Park" userId="S::shinju.park@office365.upc.edu::7a398abe-b035-491e-b57f-49ef27453494" providerId="AD" clId="Web-{AC50329B-231B-03EC-5F11-ADBFF8B16AFB}" dt="2025-01-19T19:53:49.529" v="2" actId="20577"/>
        <pc:sldMkLst>
          <pc:docMk/>
          <pc:sldMk cId="355595136" sldId="267"/>
        </pc:sldMkLst>
        <pc:spChg chg="mod">
          <ac:chgData name="Shinju Park" userId="S::shinju.park@office365.upc.edu::7a398abe-b035-491e-b57f-49ef27453494" providerId="AD" clId="Web-{AC50329B-231B-03EC-5F11-ADBFF8B16AFB}" dt="2025-01-19T19:53:49.529" v="2" actId="20577"/>
          <ac:spMkLst>
            <pc:docMk/>
            <pc:sldMk cId="355595136" sldId="267"/>
            <ac:spMk id="45" creationId="{10B8A920-5D1F-48A8-AF32-5BE657A1B27E}"/>
          </ac:spMkLst>
        </pc:spChg>
      </pc:sldChg>
      <pc:sldChg chg="modSp ord">
        <pc:chgData name="Shinju Park" userId="S::shinju.park@office365.upc.edu::7a398abe-b035-491e-b57f-49ef27453494" providerId="AD" clId="Web-{AC50329B-231B-03EC-5F11-ADBFF8B16AFB}" dt="2025-01-19T20:20:55.234" v="250" actId="14100"/>
        <pc:sldMkLst>
          <pc:docMk/>
          <pc:sldMk cId="287874988" sldId="273"/>
        </pc:sldMkLst>
        <pc:spChg chg="mod">
          <ac:chgData name="Shinju Park" userId="S::shinju.park@office365.upc.edu::7a398abe-b035-491e-b57f-49ef27453494" providerId="AD" clId="Web-{AC50329B-231B-03EC-5F11-ADBFF8B16AFB}" dt="2025-01-19T19:56:24.456" v="22" actId="20577"/>
          <ac:spMkLst>
            <pc:docMk/>
            <pc:sldMk cId="287874988" sldId="273"/>
            <ac:spMk id="2" creationId="{3E09C32F-D951-A5F6-CFD5-BA201A679262}"/>
          </ac:spMkLst>
        </pc:spChg>
        <pc:spChg chg="mod ord">
          <ac:chgData name="Shinju Park" userId="S::shinju.park@office365.upc.edu::7a398abe-b035-491e-b57f-49ef27453494" providerId="AD" clId="Web-{AC50329B-231B-03EC-5F11-ADBFF8B16AFB}" dt="2025-01-19T20:20:55.234" v="250" actId="14100"/>
          <ac:spMkLst>
            <pc:docMk/>
            <pc:sldMk cId="287874988" sldId="273"/>
            <ac:spMk id="12" creationId="{13584D78-F6C1-D6C9-CB01-CAF284353146}"/>
          </ac:spMkLst>
        </pc:spChg>
      </pc:sldChg>
      <pc:sldChg chg="add replId">
        <pc:chgData name="Shinju Park" userId="S::shinju.park@office365.upc.edu::7a398abe-b035-491e-b57f-49ef27453494" providerId="AD" clId="Web-{AC50329B-231B-03EC-5F11-ADBFF8B16AFB}" dt="2025-01-19T20:15:22.646" v="202"/>
        <pc:sldMkLst>
          <pc:docMk/>
          <pc:sldMk cId="647024824" sldId="308"/>
        </pc:sldMkLst>
      </pc:sldChg>
    </pc:docChg>
  </pc:docChgLst>
  <pc:docChgLst>
    <pc:chgData name="seppo.pulkkinen@fmi.fi" userId="S::urn:spo:guest#seppo.pulkkinen@fmi.fi::" providerId="AD" clId="Web-{7C47ABAC-EC9F-BDDA-64BE-4C3952A412C5}"/>
    <pc:docChg chg="addSld modSld">
      <pc:chgData name="seppo.pulkkinen@fmi.fi" userId="S::urn:spo:guest#seppo.pulkkinen@fmi.fi::" providerId="AD" clId="Web-{7C47ABAC-EC9F-BDDA-64BE-4C3952A412C5}" dt="2025-01-14T21:54:02.713" v="454" actId="20577"/>
      <pc:docMkLst>
        <pc:docMk/>
      </pc:docMkLst>
      <pc:sldChg chg="modSp">
        <pc:chgData name="seppo.pulkkinen@fmi.fi" userId="S::urn:spo:guest#seppo.pulkkinen@fmi.fi::" providerId="AD" clId="Web-{7C47ABAC-EC9F-BDDA-64BE-4C3952A412C5}" dt="2025-01-14T21:25:58.316" v="90" actId="20577"/>
        <pc:sldMkLst>
          <pc:docMk/>
          <pc:sldMk cId="2610408113" sldId="268"/>
        </pc:sldMkLst>
      </pc:sldChg>
      <pc:sldChg chg="addSp modSp new">
        <pc:chgData name="seppo.pulkkinen@fmi.fi" userId="S::urn:spo:guest#seppo.pulkkinen@fmi.fi::" providerId="AD" clId="Web-{7C47ABAC-EC9F-BDDA-64BE-4C3952A412C5}" dt="2025-01-14T21:43:39.965" v="399" actId="20577"/>
        <pc:sldMkLst>
          <pc:docMk/>
          <pc:sldMk cId="287874988" sldId="273"/>
        </pc:sldMkLst>
        <pc:spChg chg="mod">
          <ac:chgData name="seppo.pulkkinen@fmi.fi" userId="S::urn:spo:guest#seppo.pulkkinen@fmi.fi::" providerId="AD" clId="Web-{7C47ABAC-EC9F-BDDA-64BE-4C3952A412C5}" dt="2025-01-14T21:05:43.054" v="19" actId="20577"/>
          <ac:spMkLst>
            <pc:docMk/>
            <pc:sldMk cId="287874988" sldId="273"/>
            <ac:spMk id="2" creationId="{3E09C32F-D951-A5F6-CFD5-BA201A679262}"/>
          </ac:spMkLst>
        </pc:spChg>
      </pc:sldChg>
      <pc:sldChg chg="addSp delSp modSp new">
        <pc:chgData name="seppo.pulkkinen@fmi.fi" userId="S::urn:spo:guest#seppo.pulkkinen@fmi.fi::" providerId="AD" clId="Web-{7C47ABAC-EC9F-BDDA-64BE-4C3952A412C5}" dt="2025-01-14T21:54:02.713" v="454" actId="20577"/>
        <pc:sldMkLst>
          <pc:docMk/>
          <pc:sldMk cId="2907166914" sldId="274"/>
        </pc:sldMkLst>
      </pc:sldChg>
    </pc:docChg>
  </pc:docChgLst>
  <pc:docChgLst>
    <pc:chgData name="Shinju Park" userId="S::shinju.park@office365.upc.edu::7a398abe-b035-491e-b57f-49ef27453494" providerId="AD" clId="Web-{EC8CA285-276B-2CCE-658C-872A238E077D}"/>
    <pc:docChg chg="modSld">
      <pc:chgData name="Shinju Park" userId="S::shinju.park@office365.upc.edu::7a398abe-b035-491e-b57f-49ef27453494" providerId="AD" clId="Web-{EC8CA285-276B-2CCE-658C-872A238E077D}" dt="2025-01-21T14:15:55.777" v="145" actId="20577"/>
      <pc:docMkLst>
        <pc:docMk/>
      </pc:docMkLst>
      <pc:sldChg chg="addSp modSp">
        <pc:chgData name="Shinju Park" userId="S::shinju.park@office365.upc.edu::7a398abe-b035-491e-b57f-49ef27453494" providerId="AD" clId="Web-{EC8CA285-276B-2CCE-658C-872A238E077D}" dt="2025-01-21T14:15:29.399" v="139"/>
        <pc:sldMkLst>
          <pc:docMk/>
          <pc:sldMk cId="3548341047" sldId="285"/>
        </pc:sldMkLst>
        <pc:spChg chg="add mod">
          <ac:chgData name="Shinju Park" userId="S::shinju.park@office365.upc.edu::7a398abe-b035-491e-b57f-49ef27453494" providerId="AD" clId="Web-{EC8CA285-276B-2CCE-658C-872A238E077D}" dt="2025-01-21T14:14:09.612" v="135" actId="1076"/>
          <ac:spMkLst>
            <pc:docMk/>
            <pc:sldMk cId="3548341047" sldId="285"/>
            <ac:spMk id="3" creationId="{653FD6D7-CB7A-1107-A736-3676B4F55056}"/>
          </ac:spMkLst>
        </pc:spChg>
        <pc:grpChg chg="add">
          <ac:chgData name="Shinju Park" userId="S::shinju.park@office365.upc.edu::7a398abe-b035-491e-b57f-49ef27453494" providerId="AD" clId="Web-{EC8CA285-276B-2CCE-658C-872A238E077D}" dt="2025-01-21T14:15:29.399" v="139"/>
          <ac:grpSpMkLst>
            <pc:docMk/>
            <pc:sldMk cId="3548341047" sldId="285"/>
            <ac:grpSpMk id="6" creationId="{FF9942AC-0DF0-5C63-028C-2392223E2AFA}"/>
          </ac:grpSpMkLst>
        </pc:grpChg>
        <pc:picChg chg="mod">
          <ac:chgData name="Shinju Park" userId="S::shinju.park@office365.upc.edu::7a398abe-b035-491e-b57f-49ef27453494" providerId="AD" clId="Web-{EC8CA285-276B-2CCE-658C-872A238E077D}" dt="2025-01-21T14:00:22.891" v="112" actId="1076"/>
          <ac:picMkLst>
            <pc:docMk/>
            <pc:sldMk cId="3548341047" sldId="285"/>
            <ac:picMk id="2" creationId="{2B6334A6-A5AA-8655-C611-BF3B5C281FD8}"/>
          </ac:picMkLst>
        </pc:picChg>
        <pc:cxnChg chg="add mod">
          <ac:chgData name="Shinju Park" userId="S::shinju.park@office365.upc.edu::7a398abe-b035-491e-b57f-49ef27453494" providerId="AD" clId="Web-{EC8CA285-276B-2CCE-658C-872A238E077D}" dt="2025-01-21T14:14:03.486" v="134" actId="14100"/>
          <ac:cxnSpMkLst>
            <pc:docMk/>
            <pc:sldMk cId="3548341047" sldId="285"/>
            <ac:cxnSpMk id="4" creationId="{551BC745-736C-5EC5-A3A5-3F0E48A38F45}"/>
          </ac:cxnSpMkLst>
        </pc:cxnChg>
        <pc:cxnChg chg="add mod">
          <ac:chgData name="Shinju Park" userId="S::shinju.park@office365.upc.edu::7a398abe-b035-491e-b57f-49ef27453494" providerId="AD" clId="Web-{EC8CA285-276B-2CCE-658C-872A238E077D}" dt="2025-01-21T14:15:13.759" v="138" actId="14100"/>
          <ac:cxnSpMkLst>
            <pc:docMk/>
            <pc:sldMk cId="3548341047" sldId="285"/>
            <ac:cxnSpMk id="5" creationId="{EAEF63B0-F24B-65AC-52CE-A09A68AE1B48}"/>
          </ac:cxnSpMkLst>
        </pc:cxnChg>
      </pc:sldChg>
      <pc:sldChg chg="addSp modSp">
        <pc:chgData name="Shinju Park" userId="S::shinju.park@office365.upc.edu::7a398abe-b035-491e-b57f-49ef27453494" providerId="AD" clId="Web-{EC8CA285-276B-2CCE-658C-872A238E077D}" dt="2025-01-21T14:15:55.777" v="145" actId="20577"/>
        <pc:sldMkLst>
          <pc:docMk/>
          <pc:sldMk cId="1177125446" sldId="287"/>
        </pc:sldMkLst>
        <pc:spChg chg="mod">
          <ac:chgData name="Shinju Park" userId="S::shinju.park@office365.upc.edu::7a398abe-b035-491e-b57f-49ef27453494" providerId="AD" clId="Web-{EC8CA285-276B-2CCE-658C-872A238E077D}" dt="2025-01-21T14:15:55.777" v="145" actId="20577"/>
          <ac:spMkLst>
            <pc:docMk/>
            <pc:sldMk cId="1177125446" sldId="287"/>
            <ac:spMk id="3" creationId="{B676E782-15E5-0978-A818-1850E64917E5}"/>
          </ac:spMkLst>
        </pc:spChg>
        <pc:grpChg chg="add mod">
          <ac:chgData name="Shinju Park" userId="S::shinju.park@office365.upc.edu::7a398abe-b035-491e-b57f-49ef27453494" providerId="AD" clId="Web-{EC8CA285-276B-2CCE-658C-872A238E077D}" dt="2025-01-21T14:15:37.353" v="141" actId="1076"/>
          <ac:grpSpMkLst>
            <pc:docMk/>
            <pc:sldMk cId="1177125446" sldId="287"/>
            <ac:grpSpMk id="7" creationId="{1C63EBDE-70FF-79FF-1C43-34202329A7A7}"/>
          </ac:grpSpMkLst>
        </pc:grpChg>
      </pc:sldChg>
    </pc:docChg>
  </pc:docChgLst>
  <pc:docChgLst>
    <pc:chgData name="antonio.santiago.amaya74@gmail.com" userId="S::antonio.santiago.amaya74_gmail.com#ext#@upcbcntech.onmicrosoft.com::1b1117b8-4e3b-466c-85aa-7bf6b23e9afa" providerId="AD" clId="Web-{F620AF16-BB5F-CCC7-0078-8876A9D08E02}"/>
    <pc:docChg chg="modSld">
      <pc:chgData name="antonio.santiago.amaya74@gmail.com" userId="S::antonio.santiago.amaya74_gmail.com#ext#@upcbcntech.onmicrosoft.com::1b1117b8-4e3b-466c-85aa-7bf6b23e9afa" providerId="AD" clId="Web-{F620AF16-BB5F-CCC7-0078-8876A9D08E02}" dt="2025-01-21T20:45:23.089" v="1"/>
      <pc:docMkLst>
        <pc:docMk/>
      </pc:docMkLst>
      <pc:sldChg chg="addSp">
        <pc:chgData name="antonio.santiago.amaya74@gmail.com" userId="S::antonio.santiago.amaya74_gmail.com#ext#@upcbcntech.onmicrosoft.com::1b1117b8-4e3b-466c-85aa-7bf6b23e9afa" providerId="AD" clId="Web-{F620AF16-BB5F-CCC7-0078-8876A9D08E02}" dt="2025-01-21T20:45:23.089" v="1"/>
        <pc:sldMkLst>
          <pc:docMk/>
          <pc:sldMk cId="3148071891" sldId="292"/>
        </pc:sldMkLst>
        <pc:spChg chg="add">
          <ac:chgData name="antonio.santiago.amaya74@gmail.com" userId="S::antonio.santiago.amaya74_gmail.com#ext#@upcbcntech.onmicrosoft.com::1b1117b8-4e3b-466c-85aa-7bf6b23e9afa" providerId="AD" clId="Web-{F620AF16-BB5F-CCC7-0078-8876A9D08E02}" dt="2025-01-21T20:45:23.073" v="0"/>
          <ac:spMkLst>
            <pc:docMk/>
            <pc:sldMk cId="3148071891" sldId="292"/>
            <ac:spMk id="3" creationId="{99DF4923-8151-BF83-F2F5-8E81B0E16B59}"/>
          </ac:spMkLst>
        </pc:spChg>
        <pc:spChg chg="add">
          <ac:chgData name="antonio.santiago.amaya74@gmail.com" userId="S::antonio.santiago.amaya74_gmail.com#ext#@upcbcntech.onmicrosoft.com::1b1117b8-4e3b-466c-85aa-7bf6b23e9afa" providerId="AD" clId="Web-{F620AF16-BB5F-CCC7-0078-8876A9D08E02}" dt="2025-01-21T20:45:23.089" v="1"/>
          <ac:spMkLst>
            <pc:docMk/>
            <pc:sldMk cId="3148071891" sldId="292"/>
            <ac:spMk id="20" creationId="{22763337-5174-F713-77D4-7C836F4EBF6B}"/>
          </ac:spMkLst>
        </pc:spChg>
      </pc:sldChg>
    </pc:docChg>
  </pc:docChgLst>
  <pc:docChgLst>
    <pc:chgData name="Shinju Park" userId="S::shinju.park@office365.upc.edu::7a398abe-b035-491e-b57f-49ef27453494" providerId="AD" clId="Web-{952BD950-BCE3-4B26-957B-07C1F72CF0B2}"/>
    <pc:docChg chg="addSld delSld modSld">
      <pc:chgData name="Shinju Park" userId="S::shinju.park@office365.upc.edu::7a398abe-b035-491e-b57f-49ef27453494" providerId="AD" clId="Web-{952BD950-BCE3-4B26-957B-07C1F72CF0B2}" dt="2025-01-19T21:04:14.695" v="192" actId="1076"/>
      <pc:docMkLst>
        <pc:docMk/>
      </pc:docMkLst>
      <pc:sldChg chg="addSp delSp modSp">
        <pc:chgData name="Shinju Park" userId="S::shinju.park@office365.upc.edu::7a398abe-b035-491e-b57f-49ef27453494" providerId="AD" clId="Web-{952BD950-BCE3-4B26-957B-07C1F72CF0B2}" dt="2025-01-19T21:04:14.695" v="192" actId="1076"/>
        <pc:sldMkLst>
          <pc:docMk/>
          <pc:sldMk cId="287874988" sldId="273"/>
        </pc:sldMkLst>
        <pc:spChg chg="mod">
          <ac:chgData name="Shinju Park" userId="S::shinju.park@office365.upc.edu::7a398abe-b035-491e-b57f-49ef27453494" providerId="AD" clId="Web-{952BD950-BCE3-4B26-957B-07C1F72CF0B2}" dt="2025-01-19T20:26:14.734" v="12" actId="20577"/>
          <ac:spMkLst>
            <pc:docMk/>
            <pc:sldMk cId="287874988" sldId="273"/>
            <ac:spMk id="12" creationId="{13584D78-F6C1-D6C9-CB01-CAF284353146}"/>
          </ac:spMkLst>
        </pc:spChg>
        <pc:picChg chg="add mod">
          <ac:chgData name="Shinju Park" userId="S::shinju.park@office365.upc.edu::7a398abe-b035-491e-b57f-49ef27453494" providerId="AD" clId="Web-{952BD950-BCE3-4B26-957B-07C1F72CF0B2}" dt="2025-01-19T20:26:02.968" v="11" actId="1076"/>
          <ac:picMkLst>
            <pc:docMk/>
            <pc:sldMk cId="287874988" sldId="273"/>
            <ac:picMk id="3" creationId="{73E4BA28-9ADF-2BBF-C530-6CBF1896B45A}"/>
          </ac:picMkLst>
        </pc:picChg>
        <pc:picChg chg="add mod">
          <ac:chgData name="Shinju Park" userId="S::shinju.park@office365.upc.edu::7a398abe-b035-491e-b57f-49ef27453494" providerId="AD" clId="Web-{952BD950-BCE3-4B26-957B-07C1F72CF0B2}" dt="2025-01-19T21:02:26.582" v="185" actId="1076"/>
          <ac:picMkLst>
            <pc:docMk/>
            <pc:sldMk cId="287874988" sldId="273"/>
            <ac:picMk id="4" creationId="{BBAB910E-3912-3460-39CA-80BF912B6FB0}"/>
          </ac:picMkLst>
        </pc:picChg>
        <pc:picChg chg="add mod">
          <ac:chgData name="Shinju Park" userId="S::shinju.park@office365.upc.edu::7a398abe-b035-491e-b57f-49ef27453494" providerId="AD" clId="Web-{952BD950-BCE3-4B26-957B-07C1F72CF0B2}" dt="2025-01-19T21:04:14.695" v="192" actId="1076"/>
          <ac:picMkLst>
            <pc:docMk/>
            <pc:sldMk cId="287874988" sldId="273"/>
            <ac:picMk id="8" creationId="{B52F890B-0C64-8A58-2157-AE065E3ABF8C}"/>
          </ac:picMkLst>
        </pc:picChg>
      </pc:sldChg>
      <pc:sldChg chg="delSp modSp add replId">
        <pc:chgData name="Shinju Park" userId="S::shinju.park@office365.upc.edu::7a398abe-b035-491e-b57f-49ef27453494" providerId="AD" clId="Web-{952BD950-BCE3-4B26-957B-07C1F72CF0B2}" dt="2025-01-19T20:32:19.621" v="163"/>
        <pc:sldMkLst>
          <pc:docMk/>
          <pc:sldMk cId="1608129502" sldId="309"/>
        </pc:sldMkLst>
        <pc:spChg chg="mod">
          <ac:chgData name="Shinju Park" userId="S::shinju.park@office365.upc.edu::7a398abe-b035-491e-b57f-49ef27453494" providerId="AD" clId="Web-{952BD950-BCE3-4B26-957B-07C1F72CF0B2}" dt="2025-01-19T20:32:13.621" v="161" actId="20577"/>
          <ac:spMkLst>
            <pc:docMk/>
            <pc:sldMk cId="1608129502" sldId="309"/>
            <ac:spMk id="12" creationId="{13584D78-F6C1-D6C9-CB01-CAF284353146}"/>
          </ac:spMkLst>
        </pc:spChg>
      </pc:sldChg>
      <pc:sldChg chg="modSp add del replId">
        <pc:chgData name="Shinju Park" userId="S::shinju.park@office365.upc.edu::7a398abe-b035-491e-b57f-49ef27453494" providerId="AD" clId="Web-{952BD950-BCE3-4B26-957B-07C1F72CF0B2}" dt="2025-01-19T20:31:40.573" v="107"/>
        <pc:sldMkLst>
          <pc:docMk/>
          <pc:sldMk cId="1772164219" sldId="309"/>
        </pc:sldMkLst>
      </pc:sldChg>
    </pc:docChg>
  </pc:docChgLst>
  <pc:docChgLst>
    <pc:chgData name="antonio.santiago.amaya74@gmail.com" userId="S::antonio.santiago.amaya74_gmail.com#ext#@upcbcntech.onmicrosoft.com::1b1117b8-4e3b-466c-85aa-7bf6b23e9afa" providerId="AD" clId="Web-{A6F8B7D6-50A9-0575-CA09-C8490D05A39E}"/>
    <pc:docChg chg="delSld modSld">
      <pc:chgData name="antonio.santiago.amaya74@gmail.com" userId="S::antonio.santiago.amaya74_gmail.com#ext#@upcbcntech.onmicrosoft.com::1b1117b8-4e3b-466c-85aa-7bf6b23e9afa" providerId="AD" clId="Web-{A6F8B7D6-50A9-0575-CA09-C8490D05A39E}" dt="2025-01-21T22:52:54.789" v="11" actId="1076"/>
      <pc:docMkLst>
        <pc:docMk/>
      </pc:docMkLst>
      <pc:sldChg chg="delSp modSp">
        <pc:chgData name="antonio.santiago.amaya74@gmail.com" userId="S::antonio.santiago.amaya74_gmail.com#ext#@upcbcntech.onmicrosoft.com::1b1117b8-4e3b-466c-85aa-7bf6b23e9afa" providerId="AD" clId="Web-{A6F8B7D6-50A9-0575-CA09-C8490D05A39E}" dt="2025-01-21T22:51:54.740" v="10"/>
        <pc:sldMkLst>
          <pc:docMk/>
          <pc:sldMk cId="3148071891" sldId="292"/>
        </pc:sldMkLst>
        <pc:spChg chg="del">
          <ac:chgData name="antonio.santiago.amaya74@gmail.com" userId="S::antonio.santiago.amaya74_gmail.com#ext#@upcbcntech.onmicrosoft.com::1b1117b8-4e3b-466c-85aa-7bf6b23e9afa" providerId="AD" clId="Web-{A6F8B7D6-50A9-0575-CA09-C8490D05A39E}" dt="2025-01-21T22:51:54.740" v="10"/>
          <ac:spMkLst>
            <pc:docMk/>
            <pc:sldMk cId="3148071891" sldId="292"/>
            <ac:spMk id="3" creationId="{99DF4923-8151-BF83-F2F5-8E81B0E16B59}"/>
          </ac:spMkLst>
        </pc:spChg>
        <pc:spChg chg="del">
          <ac:chgData name="antonio.santiago.amaya74@gmail.com" userId="S::antonio.santiago.amaya74_gmail.com#ext#@upcbcntech.onmicrosoft.com::1b1117b8-4e3b-466c-85aa-7bf6b23e9afa" providerId="AD" clId="Web-{A6F8B7D6-50A9-0575-CA09-C8490D05A39E}" dt="2025-01-21T22:51:51.786" v="9"/>
          <ac:spMkLst>
            <pc:docMk/>
            <pc:sldMk cId="3148071891" sldId="292"/>
            <ac:spMk id="20" creationId="{22763337-5174-F713-77D4-7C836F4EBF6B}"/>
          </ac:spMkLst>
        </pc:spChg>
        <pc:cxn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48:59.857" v="5" actId="14100"/>
          <ac:cxnSpMkLst>
            <pc:docMk/>
            <pc:sldMk cId="3148071891" sldId="292"/>
            <ac:cxnSpMk id="10" creationId="{FF5760B7-183D-1FB5-6F92-50FDD128BFB5}"/>
          </ac:cxnSpMkLst>
        </pc:cxnChg>
        <pc:cxn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49:21.279" v="7" actId="14100"/>
          <ac:cxnSpMkLst>
            <pc:docMk/>
            <pc:sldMk cId="3148071891" sldId="292"/>
            <ac:cxnSpMk id="11" creationId="{D739DB00-C7A9-D1FF-6F08-F7D6F18395ED}"/>
          </ac:cxnSpMkLst>
        </pc:cxnChg>
        <pc:cxn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49:12.920" v="6" actId="14100"/>
          <ac:cxnSpMkLst>
            <pc:docMk/>
            <pc:sldMk cId="3148071891" sldId="292"/>
            <ac:cxnSpMk id="12" creationId="{53A798FD-D368-43DF-C491-C89E42D07960}"/>
          </ac:cxnSpMkLst>
        </pc:cxnChg>
        <pc:cxn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48:34.699" v="3" actId="14100"/>
          <ac:cxnSpMkLst>
            <pc:docMk/>
            <pc:sldMk cId="3148071891" sldId="292"/>
            <ac:cxnSpMk id="13" creationId="{85BD1EF0-6773-8B26-83DF-0B68711D16C7}"/>
          </ac:cxnSpMkLst>
        </pc:cxnChg>
        <pc:cxn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48:39.137" v="4" actId="14100"/>
          <ac:cxnSpMkLst>
            <pc:docMk/>
            <pc:sldMk cId="3148071891" sldId="292"/>
            <ac:cxnSpMk id="14" creationId="{8069F025-120D-0479-43D1-06043A0DAB4D}"/>
          </ac:cxnSpMkLst>
        </pc:cxnChg>
        <pc:cxn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48:06.510" v="0" actId="14100"/>
          <ac:cxnSpMkLst>
            <pc:docMk/>
            <pc:sldMk cId="3148071891" sldId="292"/>
            <ac:cxnSpMk id="15" creationId="{C81963DE-0163-8802-9632-D544E484AB0F}"/>
          </ac:cxnSpMkLst>
        </pc:cxnChg>
        <pc:cxn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48:11.417" v="1" actId="14100"/>
          <ac:cxnSpMkLst>
            <pc:docMk/>
            <pc:sldMk cId="3148071891" sldId="292"/>
            <ac:cxnSpMk id="16" creationId="{2A007EE1-DECA-D1EE-8633-59C4E54DF317}"/>
          </ac:cxnSpMkLst>
        </pc:cxnChg>
        <pc:cxn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48:20.073" v="2" actId="14100"/>
          <ac:cxnSpMkLst>
            <pc:docMk/>
            <pc:sldMk cId="3148071891" sldId="292"/>
            <ac:cxnSpMk id="17" creationId="{17AE27F7-8EAC-8121-6678-071780063CDE}"/>
          </ac:cxnSpMkLst>
        </pc:cxnChg>
      </pc:sldChg>
      <pc:sldChg chg="modSp">
        <pc:chgData name="antonio.santiago.amaya74@gmail.com" userId="S::antonio.santiago.amaya74_gmail.com#ext#@upcbcntech.onmicrosoft.com::1b1117b8-4e3b-466c-85aa-7bf6b23e9afa" providerId="AD" clId="Web-{A6F8B7D6-50A9-0575-CA09-C8490D05A39E}" dt="2025-01-21T22:52:54.789" v="11" actId="1076"/>
        <pc:sldMkLst>
          <pc:docMk/>
          <pc:sldMk cId="3299749407" sldId="293"/>
        </pc:sldMkLst>
        <pc:spChg chg="mod">
          <ac:chgData name="antonio.santiago.amaya74@gmail.com" userId="S::antonio.santiago.amaya74_gmail.com#ext#@upcbcntech.onmicrosoft.com::1b1117b8-4e3b-466c-85aa-7bf6b23e9afa" providerId="AD" clId="Web-{A6F8B7D6-50A9-0575-CA09-C8490D05A39E}" dt="2025-01-21T22:52:54.789" v="11" actId="1076"/>
          <ac:spMkLst>
            <pc:docMk/>
            <pc:sldMk cId="3299749407" sldId="293"/>
            <ac:spMk id="18" creationId="{A947A9CB-1B88-1BEB-C399-10C4B47F0940}"/>
          </ac:spMkLst>
        </pc:spChg>
      </pc:sldChg>
      <pc:sldChg chg="del">
        <pc:chgData name="antonio.santiago.amaya74@gmail.com" userId="S::antonio.santiago.amaya74_gmail.com#ext#@upcbcntech.onmicrosoft.com::1b1117b8-4e3b-466c-85aa-7bf6b23e9afa" providerId="AD" clId="Web-{A6F8B7D6-50A9-0575-CA09-C8490D05A39E}" dt="2025-01-21T22:49:51.843" v="8"/>
        <pc:sldMkLst>
          <pc:docMk/>
          <pc:sldMk cId="1798217609" sldId="324"/>
        </pc:sldMkLst>
      </pc:sldChg>
    </pc:docChg>
  </pc:docChgLst>
  <pc:docChgLst>
    <pc:chgData name="antonio.santiago.amaya74@gmail.com" userId="S::antonio.santiago.amaya74_gmail.com#ext#@upcbcntech.onmicrosoft.com::1b1117b8-4e3b-466c-85aa-7bf6b23e9afa" providerId="AD" clId="Web-{9FC8BEBB-AE68-DA01-1CF3-D5046D848DB4}"/>
    <pc:docChg chg="modSld">
      <pc:chgData name="antonio.santiago.amaya74@gmail.com" userId="S::antonio.santiago.amaya74_gmail.com#ext#@upcbcntech.onmicrosoft.com::1b1117b8-4e3b-466c-85aa-7bf6b23e9afa" providerId="AD" clId="Web-{9FC8BEBB-AE68-DA01-1CF3-D5046D848DB4}" dt="2025-01-20T13:24:41.516" v="61" actId="20577"/>
      <pc:docMkLst>
        <pc:docMk/>
      </pc:docMkLst>
      <pc:sldChg chg="addSp delSp modSp">
        <pc:chgData name="antonio.santiago.amaya74@gmail.com" userId="S::antonio.santiago.amaya74_gmail.com#ext#@upcbcntech.onmicrosoft.com::1b1117b8-4e3b-466c-85aa-7bf6b23e9afa" providerId="AD" clId="Web-{9FC8BEBB-AE68-DA01-1CF3-D5046D848DB4}" dt="2025-01-20T13:24:41.516" v="61" actId="20577"/>
        <pc:sldMkLst>
          <pc:docMk/>
          <pc:sldMk cId="3607022464" sldId="261"/>
        </pc:sldMkLst>
        <pc:spChg chg="add mod">
          <ac:chgData name="antonio.santiago.amaya74@gmail.com" userId="S::antonio.santiago.amaya74_gmail.com#ext#@upcbcntech.onmicrosoft.com::1b1117b8-4e3b-466c-85aa-7bf6b23e9afa" providerId="AD" clId="Web-{9FC8BEBB-AE68-DA01-1CF3-D5046D848DB4}" dt="2025-01-20T13:24:41.516" v="61" actId="20577"/>
          <ac:spMkLst>
            <pc:docMk/>
            <pc:sldMk cId="3607022464" sldId="261"/>
            <ac:spMk id="5" creationId="{88904CD9-BF10-6ED3-81A8-1A4329B44191}"/>
          </ac:spMkLst>
        </pc:spChg>
        <pc:spChg chg="mod">
          <ac:chgData name="antonio.santiago.amaya74@gmail.com" userId="S::antonio.santiago.amaya74_gmail.com#ext#@upcbcntech.onmicrosoft.com::1b1117b8-4e3b-466c-85aa-7bf6b23e9afa" providerId="AD" clId="Web-{9FC8BEBB-AE68-DA01-1CF3-D5046D848DB4}" dt="2025-01-20T13:16:19.714" v="6" actId="20577"/>
          <ac:spMkLst>
            <pc:docMk/>
            <pc:sldMk cId="3607022464" sldId="261"/>
            <ac:spMk id="45" creationId="{4953DB93-7C65-76EF-4378-D15B50F65245}"/>
          </ac:spMkLst>
        </pc:spChg>
        <pc:picChg chg="add mod">
          <ac:chgData name="antonio.santiago.amaya74@gmail.com" userId="S::antonio.santiago.amaya74_gmail.com#ext#@upcbcntech.onmicrosoft.com::1b1117b8-4e3b-466c-85aa-7bf6b23e9afa" providerId="AD" clId="Web-{9FC8BEBB-AE68-DA01-1CF3-D5046D848DB4}" dt="2025-01-20T13:16:10.729" v="2" actId="1076"/>
          <ac:picMkLst>
            <pc:docMk/>
            <pc:sldMk cId="3607022464" sldId="261"/>
            <ac:picMk id="2" creationId="{7F8B3724-7AEE-6F8F-B103-5E768B952CFE}"/>
          </ac:picMkLst>
        </pc:picChg>
        <pc:picChg chg="add del mod">
          <ac:chgData name="antonio.santiago.amaya74@gmail.com" userId="S::antonio.santiago.amaya74_gmail.com#ext#@upcbcntech.onmicrosoft.com::1b1117b8-4e3b-466c-85aa-7bf6b23e9afa" providerId="AD" clId="Web-{9FC8BEBB-AE68-DA01-1CF3-D5046D848DB4}" dt="2025-01-20T13:18:01.828" v="10"/>
          <ac:picMkLst>
            <pc:docMk/>
            <pc:sldMk cId="3607022464" sldId="261"/>
            <ac:picMk id="3" creationId="{21E99AA0-707C-370D-1E3A-A06842F49D80}"/>
          </ac:picMkLst>
        </pc:picChg>
        <pc:picChg chg="add mod">
          <ac:chgData name="antonio.santiago.amaya74@gmail.com" userId="S::antonio.santiago.amaya74_gmail.com#ext#@upcbcntech.onmicrosoft.com::1b1117b8-4e3b-466c-85aa-7bf6b23e9afa" providerId="AD" clId="Web-{9FC8BEBB-AE68-DA01-1CF3-D5046D848DB4}" dt="2025-01-20T13:18:40.454" v="14"/>
          <ac:picMkLst>
            <pc:docMk/>
            <pc:sldMk cId="3607022464" sldId="261"/>
            <ac:picMk id="4" creationId="{61EA3CDC-D59B-8F47-4C18-AD231612F3CF}"/>
          </ac:picMkLst>
        </pc:picChg>
      </pc:sldChg>
    </pc:docChg>
  </pc:docChgLst>
  <pc:docChgLst>
    <pc:chgData name="antonio.santiago.amaya74@gmail.com" userId="S::antonio.santiago.amaya74_gmail.com#ext#@upcbcntech.onmicrosoft.com::1b1117b8-4e3b-466c-85aa-7bf6b23e9afa" providerId="AD" clId="Web-{13D433B6-BE2C-58DB-BF26-F55A5D7419C6}"/>
    <pc:docChg chg="modSld">
      <pc:chgData name="antonio.santiago.amaya74@gmail.com" userId="S::antonio.santiago.amaya74_gmail.com#ext#@upcbcntech.onmicrosoft.com::1b1117b8-4e3b-466c-85aa-7bf6b23e9afa" providerId="AD" clId="Web-{13D433B6-BE2C-58DB-BF26-F55A5D7419C6}" dt="2025-01-20T13:44:20.365" v="7"/>
      <pc:docMkLst>
        <pc:docMk/>
      </pc:docMkLst>
      <pc:sldChg chg="addSp delSp modSp">
        <pc:chgData name="antonio.santiago.amaya74@gmail.com" userId="S::antonio.santiago.amaya74_gmail.com#ext#@upcbcntech.onmicrosoft.com::1b1117b8-4e3b-466c-85aa-7bf6b23e9afa" providerId="AD" clId="Web-{13D433B6-BE2C-58DB-BF26-F55A5D7419C6}" dt="2025-01-20T13:44:20.365" v="7"/>
        <pc:sldMkLst>
          <pc:docMk/>
          <pc:sldMk cId="1911704054" sldId="262"/>
        </pc:sldMkLst>
        <pc:spChg chg="add del mod">
          <ac:chgData name="antonio.santiago.amaya74@gmail.com" userId="S::antonio.santiago.amaya74_gmail.com#ext#@upcbcntech.onmicrosoft.com::1b1117b8-4e3b-466c-85aa-7bf6b23e9afa" providerId="AD" clId="Web-{13D433B6-BE2C-58DB-BF26-F55A5D7419C6}" dt="2025-01-20T13:42:34.329" v="3"/>
          <ac:spMkLst>
            <pc:docMk/>
            <pc:sldMk cId="1911704054" sldId="262"/>
            <ac:spMk id="2" creationId="{58F8E11C-77F6-ED5E-1A0C-8A4926D99D57}"/>
          </ac:spMkLst>
        </pc:spChg>
        <pc:spChg chg="add">
          <ac:chgData name="antonio.santiago.amaya74@gmail.com" userId="S::antonio.santiago.amaya74_gmail.com#ext#@upcbcntech.onmicrosoft.com::1b1117b8-4e3b-466c-85aa-7bf6b23e9afa" providerId="AD" clId="Web-{13D433B6-BE2C-58DB-BF26-F55A5D7419C6}" dt="2025-01-20T13:44:20.365" v="7"/>
          <ac:spMkLst>
            <pc:docMk/>
            <pc:sldMk cId="1911704054" sldId="262"/>
            <ac:spMk id="4" creationId="{E46BBA81-3478-301C-32CC-24BDB7142FA2}"/>
          </ac:spMkLst>
        </pc:spChg>
        <pc:picChg chg="add mod">
          <ac:chgData name="antonio.santiago.amaya74@gmail.com" userId="S::antonio.santiago.amaya74_gmail.com#ext#@upcbcntech.onmicrosoft.com::1b1117b8-4e3b-466c-85aa-7bf6b23e9afa" providerId="AD" clId="Web-{13D433B6-BE2C-58DB-BF26-F55A5D7419C6}" dt="2025-01-20T13:43:07.784" v="6" actId="1076"/>
          <ac:picMkLst>
            <pc:docMk/>
            <pc:sldMk cId="1911704054" sldId="262"/>
            <ac:picMk id="3" creationId="{9514F8FE-2FEC-B4CD-2FB0-AB2FED6225A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" name="Shape 3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Antonio</a:t>
            </a:r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3643239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Antonio</a:t>
            </a:r>
            <a:endParaRPr lang="en-ES"/>
          </a:p>
          <a:p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14578725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Antonio</a:t>
            </a:r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2025138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Antonio</a:t>
            </a:r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14730982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Antonio</a:t>
            </a:r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26780554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Antonio</a:t>
            </a:r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12158282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Antonio</a:t>
            </a:r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29409521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Antonio</a:t>
            </a:r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27842930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Antonio</a:t>
            </a:r>
          </a:p>
        </p:txBody>
      </p:sp>
    </p:spTree>
    <p:extLst>
      <p:ext uri="{BB962C8B-B14F-4D97-AF65-F5344CB8AC3E}">
        <p14:creationId xmlns:p14="http://schemas.microsoft.com/office/powerpoint/2010/main" val="21784249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Antonio + Calum</a:t>
            </a:r>
          </a:p>
        </p:txBody>
      </p:sp>
    </p:spTree>
    <p:extLst>
      <p:ext uri="{BB962C8B-B14F-4D97-AF65-F5344CB8AC3E}">
        <p14:creationId xmlns:p14="http://schemas.microsoft.com/office/powerpoint/2010/main" val="8953392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Shinju</a:t>
            </a:r>
          </a:p>
        </p:txBody>
      </p:sp>
    </p:spTree>
    <p:extLst>
      <p:ext uri="{BB962C8B-B14F-4D97-AF65-F5344CB8AC3E}">
        <p14:creationId xmlns:p14="http://schemas.microsoft.com/office/powerpoint/2010/main" val="29976463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ES"/>
              <a:t>Shinju</a:t>
            </a:r>
          </a:p>
          <a:p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825013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Antonio -&gt; Calum</a:t>
            </a:r>
          </a:p>
        </p:txBody>
      </p:sp>
    </p:spTree>
    <p:extLst>
      <p:ext uri="{BB962C8B-B14F-4D97-AF65-F5344CB8AC3E}">
        <p14:creationId xmlns:p14="http://schemas.microsoft.com/office/powerpoint/2010/main" val="23881087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Antonio</a:t>
            </a:r>
          </a:p>
        </p:txBody>
      </p:sp>
    </p:spTree>
    <p:extLst>
      <p:ext uri="{BB962C8B-B14F-4D97-AF65-F5344CB8AC3E}">
        <p14:creationId xmlns:p14="http://schemas.microsoft.com/office/powerpoint/2010/main" val="2120218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Antonio</a:t>
            </a:r>
          </a:p>
        </p:txBody>
      </p:sp>
    </p:spTree>
    <p:extLst>
      <p:ext uri="{BB962C8B-B14F-4D97-AF65-F5344CB8AC3E}">
        <p14:creationId xmlns:p14="http://schemas.microsoft.com/office/powerpoint/2010/main" val="40194937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Antonio-&gt;Seppo</a:t>
            </a:r>
          </a:p>
        </p:txBody>
      </p:sp>
    </p:spTree>
    <p:extLst>
      <p:ext uri="{BB962C8B-B14F-4D97-AF65-F5344CB8AC3E}">
        <p14:creationId xmlns:p14="http://schemas.microsoft.com/office/powerpoint/2010/main" val="8012799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Seppo</a:t>
            </a:r>
          </a:p>
        </p:txBody>
      </p:sp>
    </p:spTree>
    <p:extLst>
      <p:ext uri="{BB962C8B-B14F-4D97-AF65-F5344CB8AC3E}">
        <p14:creationId xmlns:p14="http://schemas.microsoft.com/office/powerpoint/2010/main" val="306531518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ES"/>
              <a:t>Seppo</a:t>
            </a:r>
          </a:p>
        </p:txBody>
      </p:sp>
    </p:spTree>
    <p:extLst>
      <p:ext uri="{BB962C8B-B14F-4D97-AF65-F5344CB8AC3E}">
        <p14:creationId xmlns:p14="http://schemas.microsoft.com/office/powerpoint/2010/main" val="18778633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Text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lIns="50800" tIns="50800" rIns="50800" bIns="50800" anchor="b"/>
          <a:lstStyle>
            <a:lvl1pPr algn="ctr" defTabSz="584200">
              <a:defRPr sz="8000" b="0">
                <a:solidFill>
                  <a:srgbClr val="000000"/>
                </a:solidFill>
              </a:defRPr>
            </a:lvl1pPr>
          </a:lstStyle>
          <a:p>
            <a:r>
              <a:t>Title Text</a:t>
            </a:r>
          </a:p>
        </p:txBody>
      </p:sp>
      <p:pic>
        <p:nvPicPr>
          <p:cNvPr id="14" name="edera_logo_out.pdf" descr="edera_logo_out.pd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365" y="161983"/>
            <a:ext cx="5604441" cy="1388809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crahi_logo.pdf" descr="crahi_logo.pd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65" y="9192305"/>
            <a:ext cx="2752625" cy="34482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Picture 12" descr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9472" y="9197199"/>
            <a:ext cx="1806255" cy="335032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Picture 8" descr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7643" y="9237671"/>
            <a:ext cx="1482177" cy="2540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ANEPC_logotipo_versao_circular_6cm-digital.png" descr="ANEPC_logotipo_versao_circular_6cm-digital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29617" y="9015671"/>
            <a:ext cx="698088" cy="6980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logo-amaya-web2.png" descr="logo-amaya-web2.png"/>
          <p:cNvPicPr>
            <a:picLocks noChangeAspect="1"/>
          </p:cNvPicPr>
          <p:nvPr/>
        </p:nvPicPr>
        <p:blipFill>
          <a:blip r:embed="rId7"/>
          <a:srcRect r="32327"/>
          <a:stretch>
            <a:fillRect/>
          </a:stretch>
        </p:blipFill>
        <p:spPr>
          <a:xfrm>
            <a:off x="6618736" y="9099404"/>
            <a:ext cx="1710040" cy="530661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layout_set_logo.png" descr="layout_set_logo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48735" y="9110609"/>
            <a:ext cx="3261018" cy="508212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41900"/>
            <a:ext cx="10464800" cy="1130300"/>
          </a:xfrm>
          <a:prstGeom prst="rect">
            <a:avLst/>
          </a:prstGeom>
        </p:spPr>
        <p:txBody>
          <a:bodyPr lIns="50800" tIns="50800" rIns="50800" bIns="50800">
            <a:normAutofit/>
          </a:bodyPr>
          <a:lstStyle>
            <a:lvl1pPr algn="ctr">
              <a:spcBef>
                <a:spcPts val="0"/>
              </a:spcBef>
              <a:defRPr sz="3700"/>
            </a:lvl1pPr>
            <a:lvl2pPr marL="0" indent="0" algn="ctr">
              <a:spcBef>
                <a:spcPts val="0"/>
              </a:spcBef>
              <a:buSzTx/>
              <a:buNone/>
              <a:defRPr sz="3700"/>
            </a:lvl2pPr>
            <a:lvl3pPr marL="0" indent="0" algn="ctr">
              <a:spcBef>
                <a:spcPts val="0"/>
              </a:spcBef>
              <a:buSzTx/>
              <a:buNone/>
              <a:defRPr sz="3700"/>
            </a:lvl3pPr>
            <a:lvl4pPr marL="0" indent="0" algn="ctr">
              <a:spcBef>
                <a:spcPts val="0"/>
              </a:spcBef>
              <a:buSzTx/>
              <a:buNone/>
              <a:defRPr sz="3700"/>
            </a:lvl4pPr>
            <a:lvl5pPr marL="0" indent="0" algn="ctr">
              <a:spcBef>
                <a:spcPts val="0"/>
              </a:spcBef>
              <a:buSzTx/>
              <a:buNone/>
              <a:defRPr sz="37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pic>
        <p:nvPicPr>
          <p:cNvPr id="22" name="EN V Co-funded by the EU_POS.jpg" descr="EN V Co-funded by the EU_POS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244115" y="-21768"/>
            <a:ext cx="1733122" cy="1755976"/>
          </a:xfrm>
          <a:prstGeom prst="rect">
            <a:avLst/>
          </a:prstGeom>
          <a:ln w="12700">
            <a:miter lim="400000"/>
          </a:ln>
        </p:spPr>
      </p:pic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dera1.pdf" descr="edera1.pd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939" y="8737589"/>
            <a:ext cx="1723018" cy="766095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254000" y="254000"/>
            <a:ext cx="12495600" cy="8946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/>
          </p:nvPr>
        </p:nvSpPr>
        <p:spPr>
          <a:xfrm>
            <a:off x="254000" y="1231825"/>
            <a:ext cx="12495600" cy="6286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0" tIns="0" rIns="0" bIns="0"/>
          <a:lstStyle>
            <a:lvl2pPr marL="889000" indent="-444500">
              <a:buSzPct val="145000"/>
              <a:buChar char="•"/>
            </a:lvl2pPr>
            <a:lvl3pPr marL="1333500" indent="-444500">
              <a:buSzPct val="145000"/>
              <a:buChar char="•"/>
            </a:lvl3pPr>
            <a:lvl4pPr marL="1778000" indent="-444500">
              <a:buSzPct val="145000"/>
              <a:buChar char="•"/>
            </a:lvl4pPr>
            <a:lvl5pPr marL="2222500" indent="-444500">
              <a:buSzPct val="145000"/>
              <a:buChar char="•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pic>
        <p:nvPicPr>
          <p:cNvPr id="5" name="EN V Co-funded by the EU_POS.jpg" descr="EN V Co-funded by the EU_PO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9910" y="8621749"/>
            <a:ext cx="1038114" cy="1051803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28884" y="9296400"/>
            <a:ext cx="340259" cy="324306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600" b="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ransition spd="med"/>
  <p:txStyles>
    <p:titleStyle>
      <a:lvl1pPr marL="0" marR="0" indent="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1pPr>
      <a:lvl2pPr marL="0" marR="0" indent="45720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2pPr>
      <a:lvl3pPr marL="0" marR="0" indent="91440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3pPr>
      <a:lvl4pPr marL="0" marR="0" indent="137160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4pPr>
      <a:lvl5pPr marL="0" marR="0" indent="182880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5pPr>
      <a:lvl6pPr marL="0" marR="0" indent="228600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6pPr>
      <a:lvl7pPr marL="0" marR="0" indent="274320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7pPr>
      <a:lvl8pPr marL="0" marR="0" indent="320040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8pPr>
      <a:lvl9pPr marL="0" marR="0" indent="3657600" algn="l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1" i="0" u="none" strike="noStrike" cap="none" spc="0" baseline="0">
          <a:solidFill>
            <a:schemeClr val="accent4">
              <a:hueOff val="-1081314"/>
              <a:satOff val="4338"/>
              <a:lumOff val="-8931"/>
            </a:schemeClr>
          </a:solidFill>
          <a:uFillTx/>
          <a:latin typeface="Arial"/>
          <a:ea typeface="Arial"/>
          <a:cs typeface="Arial"/>
          <a:sym typeface="Arial"/>
        </a:defRPr>
      </a:lvl9pPr>
    </p:titleStyle>
    <p:bodyStyle>
      <a:lvl1pPr marL="0" marR="0" indent="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1pPr>
      <a:lvl2pPr marL="0" marR="0" indent="45720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2pPr>
      <a:lvl3pPr marL="0" marR="0" indent="91440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3pPr>
      <a:lvl4pPr marL="0" marR="0" indent="137160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4pPr>
      <a:lvl5pPr marL="0" marR="0" indent="182880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5pPr>
      <a:lvl6pPr marL="0" marR="0" indent="228600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6pPr>
      <a:lvl7pPr marL="0" marR="0" indent="274320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7pPr>
      <a:lvl8pPr marL="0" marR="0" indent="320040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8pPr>
      <a:lvl9pPr marL="0" marR="0" indent="3657600" algn="l" defTabSz="584200" latinLnBrk="0">
        <a:lnSpc>
          <a:spcPct val="100000"/>
        </a:lnSpc>
        <a:spcBef>
          <a:spcPts val="120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microsoft.com/office/2007/relationships/media" Target="../media/media2.mov"/><Relationship Id="rId7" Type="http://schemas.openxmlformats.org/officeDocument/2006/relationships/image" Target="../media/image34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notesSlide" Target="../notesSlides/notesSlide12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o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hyperlink" Target="https://eswd.eu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Double-click to edit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000"/>
            </a:pPr>
            <a:r>
              <a:rPr lang="en-US"/>
              <a:t>EDERA products and tools: Demonstration on an event in Andalusia</a:t>
            </a:r>
            <a:endParaRPr/>
          </a:p>
        </p:txBody>
      </p:sp>
      <p:sp>
        <p:nvSpPr>
          <p:cNvPr id="42" name="Double-click to edit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 lIns="50800" tIns="50800" rIns="50800" bIns="50800" anchor="t">
            <a:normAutofit/>
          </a:bodyPr>
          <a:lstStyle/>
          <a:p>
            <a:pPr>
              <a:defRPr sz="3000"/>
            </a:pPr>
            <a:r>
              <a:rPr lang="es-ES"/>
              <a:t>Antonio Santiago</a:t>
            </a:r>
          </a:p>
          <a:p>
            <a:pPr>
              <a:defRPr sz="3000"/>
            </a:pPr>
            <a:r>
              <a:rPr lang="es-ES"/>
              <a:t>Calum </a:t>
            </a:r>
            <a:r>
              <a:rPr lang="es-ES" err="1"/>
              <a:t>Baugh</a:t>
            </a:r>
            <a:r>
              <a:rPr lang="es-ES"/>
              <a:t>, </a:t>
            </a:r>
            <a:r>
              <a:rPr lang="es-ES" err="1"/>
              <a:t>Shinju</a:t>
            </a:r>
            <a:r>
              <a:rPr lang="es-ES"/>
              <a:t> Park, </a:t>
            </a:r>
            <a:r>
              <a:rPr lang="es-ES" err="1"/>
              <a:t>Seppo</a:t>
            </a:r>
            <a:r>
              <a:rPr lang="es-ES"/>
              <a:t> </a:t>
            </a:r>
            <a:r>
              <a:rPr lang="es-ES" err="1"/>
              <a:t>Pulkkinen</a:t>
            </a:r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F63D57-CAC8-735A-7066-27CFEC1DA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3246" y="9085491"/>
            <a:ext cx="1698980" cy="512467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 anchor="t">
            <a:normAutofit/>
          </a:bodyPr>
          <a:lstStyle/>
          <a:p>
            <a:r>
              <a:rPr lang="es-ES" err="1"/>
              <a:t>Introduction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3512C94-B2B2-FC73-01FF-E3EE3BBA90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163" r="-319" b="9559"/>
          <a:stretch/>
        </p:blipFill>
        <p:spPr>
          <a:xfrm>
            <a:off x="6621994" y="1130343"/>
            <a:ext cx="5102075" cy="39905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586C7E-A708-9C1F-8510-3543AE5247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476" y="1322284"/>
            <a:ext cx="4969602" cy="49381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D7B066D-FAF1-BDA5-688D-F7791A9315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460" y="1130790"/>
            <a:ext cx="1514475" cy="685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7ECF9F-4E26-6B41-25A4-AA948534E8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979" y="914573"/>
            <a:ext cx="4162425" cy="4095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0E0095-2E25-D4CB-B035-F0FAE53DDB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0447" y="5248080"/>
            <a:ext cx="6431578" cy="40893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97E1DA4-8451-ABA1-2598-FC37FD692BD6}"/>
              </a:ext>
            </a:extLst>
          </p:cNvPr>
          <p:cNvSpPr txBox="1"/>
          <p:nvPr/>
        </p:nvSpPr>
        <p:spPr>
          <a:xfrm>
            <a:off x="890273" y="6417037"/>
            <a:ext cx="3278073" cy="194925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The Junta activates the </a:t>
            </a:r>
            <a:r>
              <a:rPr lang="en-US" err="1"/>
              <a:t>EsAlert</a:t>
            </a:r>
            <a:r>
              <a:rPr lang="en-US"/>
              <a:t> warning system for the municipalities of the province of Cádiz.</a:t>
            </a:r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B72014DB-D3B0-AED2-B94E-D09FD4212B73}"/>
              </a:ext>
            </a:extLst>
          </p:cNvPr>
          <p:cNvSpPr/>
          <p:nvPr/>
        </p:nvSpPr>
        <p:spPr>
          <a:xfrm>
            <a:off x="4155887" y="7076485"/>
            <a:ext cx="574031" cy="419932"/>
          </a:xfrm>
          <a:prstGeom prst="leftArrow">
            <a:avLst/>
          </a:prstGeom>
          <a:solidFill>
            <a:schemeClr val="accent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76588221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 anchor="t">
            <a:normAutofit/>
          </a:bodyPr>
          <a:lstStyle/>
          <a:p>
            <a:r>
              <a:rPr lang="es-ES" err="1"/>
              <a:t>Notification</a:t>
            </a:r>
            <a:r>
              <a:rPr lang="es-ES"/>
              <a:t> </a:t>
            </a:r>
            <a:r>
              <a:rPr lang="es-ES" err="1"/>
              <a:t>by</a:t>
            </a:r>
            <a:r>
              <a:rPr lang="es-ES"/>
              <a:t> email: </a:t>
            </a:r>
            <a:r>
              <a:rPr lang="es-ES" err="1"/>
              <a:t>official</a:t>
            </a:r>
            <a:r>
              <a:rPr lang="es-ES"/>
              <a:t> </a:t>
            </a:r>
            <a:r>
              <a:rPr lang="es-ES" err="1"/>
              <a:t>warnings</a:t>
            </a:r>
            <a:endParaRPr err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B6334A6-A5AA-8655-C611-BF3B5C281F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262" y="1784901"/>
            <a:ext cx="11143072" cy="6508017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FF9942AC-0DF0-5C63-028C-2392223E2AFA}"/>
              </a:ext>
            </a:extLst>
          </p:cNvPr>
          <p:cNvGrpSpPr/>
          <p:nvPr/>
        </p:nvGrpSpPr>
        <p:grpSpPr>
          <a:xfrm>
            <a:off x="8715179" y="3566899"/>
            <a:ext cx="3347898" cy="2257345"/>
            <a:chOff x="8715179" y="3566899"/>
            <a:chExt cx="3347898" cy="2257345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653FD6D7-CB7A-1107-A736-3676B4F55056}"/>
                </a:ext>
              </a:extLst>
            </p:cNvPr>
            <p:cNvSpPr/>
            <p:nvPr/>
          </p:nvSpPr>
          <p:spPr>
            <a:xfrm>
              <a:off x="8715179" y="4367435"/>
              <a:ext cx="3122433" cy="1456809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anchor="ctr">
              <a:spAutoFit/>
            </a:bodyPr>
            <a:lstStyle/>
            <a:p>
              <a:r>
                <a:rPr lang="en-GB" sz="2200" b="0">
                  <a:solidFill>
                    <a:srgbClr val="FFFFFF"/>
                  </a:solidFill>
                  <a:latin typeface="Helvetica Neue Medium"/>
                </a:rPr>
                <a:t>AEMET warnings through EDERA notification arrived at 29/10/2024 22:05</a:t>
              </a:r>
            </a:p>
          </p:txBody>
        </p:sp>
        <p:cxnSp>
          <p:nvCxnSpPr>
            <p:cNvPr id="4" name="Straight Arrow Connector 3">
              <a:extLst>
                <a:ext uri="{FF2B5EF4-FFF2-40B4-BE49-F238E27FC236}">
                  <a16:creationId xmlns:a16="http://schemas.microsoft.com/office/drawing/2014/main" id="{551BC745-736C-5EC5-A3A5-3F0E48A38F45}"/>
                </a:ext>
              </a:extLst>
            </p:cNvPr>
            <p:cNvCxnSpPr/>
            <p:nvPr/>
          </p:nvCxnSpPr>
          <p:spPr>
            <a:xfrm flipH="1" flipV="1">
              <a:off x="11231392" y="3645551"/>
              <a:ext cx="10710" cy="705355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EAEF63B0-F24B-65AC-52CE-A09A68AE1B48}"/>
                </a:ext>
              </a:extLst>
            </p:cNvPr>
            <p:cNvCxnSpPr>
              <a:cxnSpLocks/>
            </p:cNvCxnSpPr>
            <p:nvPr/>
          </p:nvCxnSpPr>
          <p:spPr>
            <a:xfrm>
              <a:off x="10700437" y="3566899"/>
              <a:ext cx="1362640" cy="4678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none"/>
              <a:tailEnd type="none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48341047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 anchor="t">
            <a:normAutofit/>
          </a:bodyPr>
          <a:lstStyle/>
          <a:p>
            <a:r>
              <a:rPr lang="es-ES" err="1"/>
              <a:t>Notification</a:t>
            </a:r>
            <a:r>
              <a:rPr lang="es-ES"/>
              <a:t> </a:t>
            </a:r>
            <a:r>
              <a:rPr lang="es-ES" err="1"/>
              <a:t>by</a:t>
            </a:r>
            <a:r>
              <a:rPr lang="es-ES"/>
              <a:t> email: </a:t>
            </a:r>
            <a:r>
              <a:rPr lang="es-ES" err="1"/>
              <a:t>official</a:t>
            </a:r>
            <a:r>
              <a:rPr lang="es-ES"/>
              <a:t> </a:t>
            </a:r>
            <a:r>
              <a:rPr lang="es-ES" err="1"/>
              <a:t>warnings</a:t>
            </a:r>
            <a:endParaRPr err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A4C7F2-A064-F7AD-F1C5-75DEC3658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738" y="1563200"/>
            <a:ext cx="9218232" cy="6839653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1C63EBDE-70FF-79FF-1C43-34202329A7A7}"/>
              </a:ext>
            </a:extLst>
          </p:cNvPr>
          <p:cNvGrpSpPr/>
          <p:nvPr/>
        </p:nvGrpSpPr>
        <p:grpSpPr>
          <a:xfrm>
            <a:off x="8037783" y="3045825"/>
            <a:ext cx="3347898" cy="2257345"/>
            <a:chOff x="8715179" y="3566899"/>
            <a:chExt cx="3347898" cy="2257345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B676E782-15E5-0978-A818-1850E64917E5}"/>
                </a:ext>
              </a:extLst>
            </p:cNvPr>
            <p:cNvSpPr/>
            <p:nvPr/>
          </p:nvSpPr>
          <p:spPr>
            <a:xfrm>
              <a:off x="8715179" y="4367435"/>
              <a:ext cx="3122433" cy="1456809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anchor="ctr">
              <a:spAutoFit/>
            </a:bodyPr>
            <a:lstStyle/>
            <a:p>
              <a:r>
                <a:rPr lang="en-GB" sz="2200" b="0">
                  <a:solidFill>
                    <a:srgbClr val="FFFFFF"/>
                  </a:solidFill>
                  <a:latin typeface="Helvetica Neue Medium"/>
                </a:rPr>
                <a:t>AEMET warnings through EDERA notification arrived at 30/10/2024 13:05</a:t>
              </a:r>
            </a:p>
          </p:txBody>
        </p: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26F9AC8D-F71C-9174-E4E2-008BDC4D290F}"/>
                </a:ext>
              </a:extLst>
            </p:cNvPr>
            <p:cNvCxnSpPr/>
            <p:nvPr/>
          </p:nvCxnSpPr>
          <p:spPr>
            <a:xfrm flipH="1" flipV="1">
              <a:off x="11231392" y="3645551"/>
              <a:ext cx="10710" cy="705355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294447F7-AA26-8DCE-4C33-3E9119A04B68}"/>
                </a:ext>
              </a:extLst>
            </p:cNvPr>
            <p:cNvCxnSpPr>
              <a:cxnSpLocks/>
            </p:cNvCxnSpPr>
            <p:nvPr/>
          </p:nvCxnSpPr>
          <p:spPr>
            <a:xfrm>
              <a:off x="10700437" y="3566899"/>
              <a:ext cx="1362640" cy="4678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none"/>
              <a:tailEnd type="none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77125446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 anchor="t">
            <a:normAutofit/>
          </a:bodyPr>
          <a:lstStyle/>
          <a:p>
            <a:r>
              <a:rPr lang="es-ES" err="1"/>
              <a:t>Notification</a:t>
            </a:r>
            <a:r>
              <a:rPr lang="es-ES"/>
              <a:t> </a:t>
            </a:r>
            <a:r>
              <a:rPr lang="es-ES" err="1"/>
              <a:t>by</a:t>
            </a:r>
            <a:r>
              <a:rPr lang="es-ES"/>
              <a:t> email: </a:t>
            </a:r>
            <a:r>
              <a:rPr lang="es-ES" err="1"/>
              <a:t>Warnings+notifications</a:t>
            </a:r>
            <a:endParaRPr err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C50A47-F525-BB98-389E-96D4E79C8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7510" y="1681552"/>
            <a:ext cx="9541735" cy="7002547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 anchor="t">
            <a:normAutofit/>
          </a:bodyPr>
          <a:lstStyle/>
          <a:p>
            <a:r>
              <a:rPr lang="es-ES" err="1"/>
              <a:t>Notification</a:t>
            </a:r>
            <a:r>
              <a:rPr lang="es-ES"/>
              <a:t> </a:t>
            </a:r>
            <a:r>
              <a:rPr lang="es-ES" err="1"/>
              <a:t>by</a:t>
            </a:r>
            <a:r>
              <a:rPr lang="es-ES"/>
              <a:t> email: </a:t>
            </a:r>
            <a:r>
              <a:rPr lang="es-ES" err="1"/>
              <a:t>Warnings+notifications</a:t>
            </a:r>
            <a:endParaRPr err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BA3ECE-03F0-BD7B-C64A-4AFFBC6794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598" y="960171"/>
            <a:ext cx="10755642" cy="8069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810823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4200C-96F9-D8A3-64FA-D89E5896F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5D124C05-4BF5-3DEA-FFE4-D03935B22C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s-ES" err="1"/>
              <a:t>Accessing</a:t>
            </a:r>
            <a:r>
              <a:rPr lang="es-ES"/>
              <a:t> </a:t>
            </a:r>
            <a:r>
              <a:rPr lang="es-ES" err="1"/>
              <a:t>the</a:t>
            </a:r>
            <a:r>
              <a:rPr lang="es-ES"/>
              <a:t> </a:t>
            </a:r>
            <a:r>
              <a:rPr lang="es-ES" err="1"/>
              <a:t>platform</a:t>
            </a:r>
            <a:r>
              <a:rPr lang="es-ES"/>
              <a:t> and default </a:t>
            </a:r>
            <a:r>
              <a:rPr lang="es-ES" err="1"/>
              <a:t>display</a:t>
            </a: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0FF79105-F8AF-2147-4D43-0C1CCF19E92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How to access the platform and landing page (AS)</a:t>
            </a:r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E86CA7-F7D2-A442-6193-0E67DD47E9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507" y="1980880"/>
            <a:ext cx="9016957" cy="61116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D83A7E-B3E9-9FC9-9576-933E45950E5B}"/>
              </a:ext>
            </a:extLst>
          </p:cNvPr>
          <p:cNvSpPr txBox="1"/>
          <p:nvPr/>
        </p:nvSpPr>
        <p:spPr>
          <a:xfrm>
            <a:off x="2712847" y="5236909"/>
            <a:ext cx="4169347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>
                <a:solidFill>
                  <a:schemeClr val="bg1"/>
                </a:solidFill>
              </a:rPr>
              <a:t>edera-project.eu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0A8F14-9B7C-0F89-8C8A-916B08D542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38780" y="1682527"/>
            <a:ext cx="2867025" cy="2409825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0CCCA6C-6D85-536C-5F8B-BEC3E82EC0C9}"/>
              </a:ext>
            </a:extLst>
          </p:cNvPr>
          <p:cNvCxnSpPr/>
          <p:nvPr/>
        </p:nvCxnSpPr>
        <p:spPr>
          <a:xfrm flipV="1">
            <a:off x="6485104" y="2752809"/>
            <a:ext cx="3359868" cy="78187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96FA6B65-76A1-A231-4218-A5AD712EFF27}"/>
              </a:ext>
            </a:extLst>
          </p:cNvPr>
          <p:cNvSpPr/>
          <p:nvPr/>
        </p:nvSpPr>
        <p:spPr>
          <a:xfrm>
            <a:off x="5627070" y="3114372"/>
            <a:ext cx="843721" cy="970943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3032002345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4200C-96F9-D8A3-64FA-D89E5896F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5D124C05-4BF5-3DEA-FFE4-D03935B22C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s-ES" err="1"/>
              <a:t>Accessing</a:t>
            </a:r>
            <a:r>
              <a:rPr lang="es-ES"/>
              <a:t> </a:t>
            </a:r>
            <a:r>
              <a:rPr lang="es-ES" err="1"/>
              <a:t>the</a:t>
            </a:r>
            <a:r>
              <a:rPr lang="es-ES"/>
              <a:t> </a:t>
            </a:r>
            <a:r>
              <a:rPr lang="es-ES" err="1"/>
              <a:t>platform</a:t>
            </a:r>
            <a:r>
              <a:rPr lang="es-ES"/>
              <a:t> and default </a:t>
            </a:r>
            <a:r>
              <a:rPr lang="es-ES" err="1"/>
              <a:t>display</a:t>
            </a:r>
            <a:endParaRPr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B6FED4-2DB8-7107-8188-D15C970FFA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4704" y="1227244"/>
            <a:ext cx="8981408" cy="782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469153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4200C-96F9-D8A3-64FA-D89E5896F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map&#10;&#10;AI-generated content may be incorrect.">
            <a:extLst>
              <a:ext uri="{FF2B5EF4-FFF2-40B4-BE49-F238E27FC236}">
                <a16:creationId xmlns:a16="http://schemas.microsoft.com/office/drawing/2014/main" id="{2E63F4EC-D5F3-E083-F083-1D7870DB28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88" y="1592486"/>
            <a:ext cx="12841078" cy="6565251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5D124C05-4BF5-3DEA-FFE4-D03935B22C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s-ES" err="1"/>
              <a:t>Accessing</a:t>
            </a:r>
            <a:r>
              <a:rPr lang="es-ES"/>
              <a:t> </a:t>
            </a:r>
            <a:r>
              <a:rPr lang="es-ES" err="1"/>
              <a:t>the</a:t>
            </a:r>
            <a:r>
              <a:rPr lang="es-ES"/>
              <a:t> </a:t>
            </a:r>
            <a:r>
              <a:rPr lang="es-ES" err="1"/>
              <a:t>platform</a:t>
            </a:r>
            <a:r>
              <a:rPr lang="es-ES"/>
              <a:t> and default </a:t>
            </a:r>
            <a:r>
              <a:rPr lang="es-ES" err="1"/>
              <a:t>display</a:t>
            </a: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C31C81-89F8-D998-E9F4-704F66E674DE}"/>
              </a:ext>
            </a:extLst>
          </p:cNvPr>
          <p:cNvSpPr txBox="1"/>
          <p:nvPr/>
        </p:nvSpPr>
        <p:spPr>
          <a:xfrm>
            <a:off x="1824143" y="1513668"/>
            <a:ext cx="8595502" cy="533479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l" defTabSz="584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en-US" sz="2800" b="0"/>
              <a:t>http://gebrada.upc.es/edera-platform</a:t>
            </a:r>
            <a:endParaRPr lang="en-US" sz="280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8C9AA03-109B-7128-1A23-CE18AF78BF0E}"/>
              </a:ext>
            </a:extLst>
          </p:cNvPr>
          <p:cNvSpPr/>
          <p:nvPr/>
        </p:nvSpPr>
        <p:spPr>
          <a:xfrm>
            <a:off x="-13463" y="2029979"/>
            <a:ext cx="3088283" cy="2629747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1318C6-B2ED-FEBC-8899-77C39D622928}"/>
              </a:ext>
            </a:extLst>
          </p:cNvPr>
          <p:cNvSpPr txBox="1"/>
          <p:nvPr/>
        </p:nvSpPr>
        <p:spPr>
          <a:xfrm>
            <a:off x="3073174" y="2497343"/>
            <a:ext cx="2743200" cy="84125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Product</a:t>
            </a:r>
          </a:p>
          <a:p>
            <a:pPr algn="l"/>
            <a:r>
              <a:rPr lang="en-US"/>
              <a:t>selector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C4A814C-05F7-C199-BEA4-DECFEA211C6E}"/>
              </a:ext>
            </a:extLst>
          </p:cNvPr>
          <p:cNvSpPr/>
          <p:nvPr/>
        </p:nvSpPr>
        <p:spPr>
          <a:xfrm>
            <a:off x="2145161" y="7254010"/>
            <a:ext cx="8703144" cy="829585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3E3777-D07C-7C1C-01BA-65A1206B4580}"/>
              </a:ext>
            </a:extLst>
          </p:cNvPr>
          <p:cNvSpPr txBox="1"/>
          <p:nvPr/>
        </p:nvSpPr>
        <p:spPr>
          <a:xfrm>
            <a:off x="5608440" y="6512550"/>
            <a:ext cx="4269850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Date &amp; time selector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D16E33E-081C-AE5B-1AFE-4EEC99893475}"/>
              </a:ext>
            </a:extLst>
          </p:cNvPr>
          <p:cNvSpPr/>
          <p:nvPr/>
        </p:nvSpPr>
        <p:spPr>
          <a:xfrm>
            <a:off x="12373557" y="3232353"/>
            <a:ext cx="532738" cy="674093"/>
          </a:xfrm>
          <a:prstGeom prst="roundRect">
            <a:avLst/>
          </a:prstGeom>
          <a:noFill/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24D142-3EFF-CAFB-9257-ABD2DFF68CC4}"/>
              </a:ext>
            </a:extLst>
          </p:cNvPr>
          <p:cNvSpPr txBox="1"/>
          <p:nvPr/>
        </p:nvSpPr>
        <p:spPr>
          <a:xfrm>
            <a:off x="10352405" y="3338833"/>
            <a:ext cx="2022282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Notifications</a:t>
            </a:r>
          </a:p>
        </p:txBody>
      </p:sp>
    </p:spTree>
    <p:extLst>
      <p:ext uri="{BB962C8B-B14F-4D97-AF65-F5344CB8AC3E}">
        <p14:creationId xmlns:p14="http://schemas.microsoft.com/office/powerpoint/2010/main" val="3391846210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1E7FF7D-E014-8A95-FFFA-2B687255E8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50A15E09-058C-AF5E-26AD-1669737902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s-ES" err="1"/>
              <a:t>Organisation</a:t>
            </a:r>
            <a:r>
              <a:rPr lang="es-ES"/>
              <a:t> </a:t>
            </a:r>
            <a:r>
              <a:rPr lang="es-ES" err="1"/>
              <a:t>of</a:t>
            </a:r>
            <a:r>
              <a:rPr lang="es-ES"/>
              <a:t> </a:t>
            </a:r>
            <a:r>
              <a:rPr lang="es-ES" err="1"/>
              <a:t>products</a:t>
            </a:r>
            <a:r>
              <a:rPr lang="es-ES"/>
              <a:t> in blocks</a:t>
            </a: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79D689F9-4C5C-3E92-61BC-401A86C0585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Elements of the platform (AS)</a:t>
            </a:r>
          </a:p>
          <a:p>
            <a:r>
              <a:rPr lang="en-CA"/>
              <a:t>Presentation of  4 time horizons and products (AS)</a:t>
            </a:r>
          </a:p>
        </p:txBody>
      </p:sp>
    </p:spTree>
    <p:extLst>
      <p:ext uri="{BB962C8B-B14F-4D97-AF65-F5344CB8AC3E}">
        <p14:creationId xmlns:p14="http://schemas.microsoft.com/office/powerpoint/2010/main" val="783498399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64DC2-100C-7C15-5834-F35141EF4D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map&#10;&#10;AI-generated content may be incorrect.">
            <a:extLst>
              <a:ext uri="{FF2B5EF4-FFF2-40B4-BE49-F238E27FC236}">
                <a16:creationId xmlns:a16="http://schemas.microsoft.com/office/drawing/2014/main" id="{EF83BD09-F244-5AAC-1E3D-939526B825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244" y="1667296"/>
            <a:ext cx="10682145" cy="6439857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B5BA8DC8-FACF-8091-D67E-E822968A67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Default </a:t>
            </a:r>
            <a:r>
              <a:rPr lang="es-ES" err="1"/>
              <a:t>display</a:t>
            </a:r>
            <a:r>
              <a:rPr lang="es-ES"/>
              <a:t> – FF </a:t>
            </a:r>
            <a:r>
              <a:rPr lang="es-ES" err="1"/>
              <a:t>forecasting</a:t>
            </a:r>
            <a:r>
              <a:rPr lang="es-ES"/>
              <a:t> </a:t>
            </a:r>
            <a:r>
              <a:rPr lang="es-ES" err="1"/>
              <a:t>summary</a:t>
            </a: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F1BBC73C-34EB-4027-3DF4-E5682AE998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lIns="0" tIns="0" rIns="0" bIns="0" anchor="t"/>
          <a:lstStyle/>
          <a:p>
            <a:r>
              <a:rPr lang="en-CA" sz="2800"/>
              <a:t>Official </a:t>
            </a:r>
            <a:r>
              <a:rPr lang="en-CA" sz="2800" err="1"/>
              <a:t>warnings+Seamless</a:t>
            </a:r>
            <a:r>
              <a:rPr lang="en-CA" sz="2800"/>
              <a:t> accumulated </a:t>
            </a:r>
            <a:r>
              <a:rPr lang="en-CA" sz="2800" err="1"/>
              <a:t>precipitation+FF</a:t>
            </a:r>
            <a:r>
              <a:rPr lang="en-CA" sz="2800"/>
              <a:t> impact in </a:t>
            </a:r>
            <a:r>
              <a:rPr lang="en-CA" sz="2800" err="1"/>
              <a:t>subasins</a:t>
            </a:r>
            <a:r>
              <a:rPr lang="en-CA"/>
              <a:t> 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03C644-B0D7-84C5-9E7E-A1C4AE3C1F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41376" y="2115526"/>
            <a:ext cx="769639" cy="504816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EBD0FB0-578B-1A0A-175A-1BCC207075E9}"/>
              </a:ext>
            </a:extLst>
          </p:cNvPr>
          <p:cNvSpPr/>
          <p:nvPr/>
        </p:nvSpPr>
        <p:spPr>
          <a:xfrm>
            <a:off x="661872" y="2119641"/>
            <a:ext cx="2873753" cy="2505916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3307411523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64DC2-100C-7C15-5834-F35141EF4D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B5BA8DC8-FACF-8091-D67E-E822968A67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Default </a:t>
            </a:r>
            <a:r>
              <a:rPr lang="es-ES" err="1"/>
              <a:t>display</a:t>
            </a:r>
            <a:r>
              <a:rPr lang="es-ES"/>
              <a:t> – FF </a:t>
            </a:r>
            <a:r>
              <a:rPr lang="es-ES" err="1"/>
              <a:t>forecasting</a:t>
            </a:r>
            <a:r>
              <a:rPr lang="es-ES"/>
              <a:t> </a:t>
            </a:r>
            <a:r>
              <a:rPr lang="es-ES" err="1"/>
              <a:t>summary</a:t>
            </a: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F1BBC73C-34EB-4027-3DF4-E5682AE998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lIns="0" tIns="0" rIns="0" bIns="0" anchor="t"/>
          <a:lstStyle/>
          <a:p>
            <a:r>
              <a:rPr lang="en-CA"/>
              <a:t>Seamless precipitation accumulation</a:t>
            </a:r>
          </a:p>
          <a:p>
            <a:r>
              <a:rPr lang="en-CA" sz="2400"/>
              <a:t>Shows the forecasted precipitation over next 0-6, 7-24, 25-48 &amp; 49-120h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D4F458-E311-7AD6-9659-BAD7E859B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42672" y="3909564"/>
            <a:ext cx="1312610" cy="41847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7BD00D-0EA8-0554-BAC0-A5902A94F065}"/>
              </a:ext>
            </a:extLst>
          </p:cNvPr>
          <p:cNvSpPr txBox="1"/>
          <p:nvPr/>
        </p:nvSpPr>
        <p:spPr>
          <a:xfrm>
            <a:off x="5258706" y="8899752"/>
            <a:ext cx="4775481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Select accumulation period</a:t>
            </a:r>
            <a:endParaRPr kumimoji="0" lang="en-GB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4E52A32-D0ED-6B34-8452-2C749F3BD3F9}"/>
              </a:ext>
            </a:extLst>
          </p:cNvPr>
          <p:cNvCxnSpPr/>
          <p:nvPr/>
        </p:nvCxnSpPr>
        <p:spPr>
          <a:xfrm flipV="1">
            <a:off x="7197935" y="8313600"/>
            <a:ext cx="398337" cy="747324"/>
          </a:xfrm>
          <a:prstGeom prst="straightConnector1">
            <a:avLst/>
          </a:prstGeom>
          <a:noFill/>
          <a:ln w="28575" cap="flat">
            <a:solidFill>
              <a:srgbClr val="C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pic>
        <p:nvPicPr>
          <p:cNvPr id="2" name="Picture 1" descr="A map of the weather&#10;&#10;AI-generated content may be incorrect.">
            <a:extLst>
              <a:ext uri="{FF2B5EF4-FFF2-40B4-BE49-F238E27FC236}">
                <a16:creationId xmlns:a16="http://schemas.microsoft.com/office/drawing/2014/main" id="{B17F025C-ACAE-5E67-4BEC-D3CFB27D5A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7137" y="2436870"/>
            <a:ext cx="11305078" cy="566553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296EE01-B5A4-FA94-CA71-BD115FF12B4F}"/>
              </a:ext>
            </a:extLst>
          </p:cNvPr>
          <p:cNvSpPr/>
          <p:nvPr/>
        </p:nvSpPr>
        <p:spPr>
          <a:xfrm>
            <a:off x="-21984" y="3388979"/>
            <a:ext cx="2714933" cy="709600"/>
          </a:xfrm>
          <a:prstGeom prst="rect">
            <a:avLst/>
          </a:prstGeom>
          <a:noFill/>
          <a:ln w="28575" cap="flat">
            <a:solidFill>
              <a:srgbClr val="C0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1243441392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B136D-36F1-61C8-170D-BC9F9767A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s-ES"/>
              <a:t>Default </a:t>
            </a:r>
            <a:r>
              <a:rPr lang="es-ES" err="1"/>
              <a:t>display</a:t>
            </a:r>
            <a:r>
              <a:rPr lang="es-ES"/>
              <a:t> – FF </a:t>
            </a:r>
            <a:r>
              <a:rPr lang="es-ES" err="1"/>
              <a:t>forecasting</a:t>
            </a:r>
            <a:r>
              <a:rPr lang="es-ES"/>
              <a:t> </a:t>
            </a:r>
            <a:r>
              <a:rPr lang="es-ES" err="1"/>
              <a:t>summary</a:t>
            </a:r>
            <a:endParaRPr lang="en-GB" b="0" err="1"/>
          </a:p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060C8-3F7B-6189-0227-9353A59574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r>
              <a:rPr lang="en-GB"/>
              <a:t>Methodology – Seamless precipitation accumulation</a:t>
            </a:r>
          </a:p>
          <a:p>
            <a:endParaRPr lang="en-GB" sz="1600"/>
          </a:p>
        </p:txBody>
      </p:sp>
      <p:pic>
        <p:nvPicPr>
          <p:cNvPr id="4" name="Picture 3" descr="A screenshot of a weather forecast&#10;&#10;Description automatically generated">
            <a:extLst>
              <a:ext uri="{FF2B5EF4-FFF2-40B4-BE49-F238E27FC236}">
                <a16:creationId xmlns:a16="http://schemas.microsoft.com/office/drawing/2014/main" id="{745FD4DD-62B8-024A-6D5C-2B366AB8F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5760" y="2085461"/>
            <a:ext cx="6229350" cy="48101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025190-A376-1BF1-4B30-F9B01CD412CA}"/>
              </a:ext>
            </a:extLst>
          </p:cNvPr>
          <p:cNvSpPr txBox="1"/>
          <p:nvPr/>
        </p:nvSpPr>
        <p:spPr>
          <a:xfrm>
            <a:off x="288713" y="1886948"/>
            <a:ext cx="5928934" cy="481157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800" b="0"/>
              <a:t>Blending of radar nowcasts of precipitation with medium-range NWP</a:t>
            </a:r>
          </a:p>
          <a:p>
            <a:pPr algn="l"/>
            <a:r>
              <a:rPr lang="en-GB" sz="1800" b="0"/>
              <a:t>Radar:</a:t>
            </a:r>
          </a:p>
          <a:p>
            <a:pPr marL="285750" indent="-285750" algn="l">
              <a:buFont typeface="Arial"/>
              <a:buChar char="•"/>
            </a:pPr>
            <a:r>
              <a:rPr lang="en-GB" sz="1800" b="0"/>
              <a:t>2 km pan-European OPERA network</a:t>
            </a:r>
          </a:p>
          <a:p>
            <a:pPr marL="285750" indent="-285750" algn="l">
              <a:buFont typeface="Arial"/>
              <a:buChar char="•"/>
            </a:pPr>
            <a:r>
              <a:rPr lang="en-GB" sz="1800" b="0"/>
              <a:t>Updated hourly</a:t>
            </a:r>
          </a:p>
          <a:p>
            <a:pPr marL="285750" indent="-285750" algn="l">
              <a:buFont typeface="Arial"/>
              <a:buChar char="•"/>
            </a:pPr>
            <a:r>
              <a:rPr lang="en-GB" sz="1800" b="0"/>
              <a:t>Nowcasts out to 5h ahead</a:t>
            </a:r>
          </a:p>
          <a:p>
            <a:pPr marL="285750" indent="-285750" algn="l">
              <a:buFont typeface="Arial"/>
              <a:buChar char="•"/>
            </a:pPr>
            <a:r>
              <a:rPr lang="en-GB" sz="1800" b="0"/>
              <a:t>20-member ensemble</a:t>
            </a:r>
          </a:p>
          <a:p>
            <a:pPr algn="l"/>
            <a:r>
              <a:rPr lang="en-GB" sz="1800" b="0"/>
              <a:t>NWP:</a:t>
            </a:r>
          </a:p>
          <a:p>
            <a:pPr marL="285750" indent="-285750" algn="l">
              <a:buFont typeface="Arial"/>
              <a:buChar char="•"/>
            </a:pPr>
            <a:r>
              <a:rPr lang="en-GB" sz="1800" b="0"/>
              <a:t>ECMWF 51-member ensemble</a:t>
            </a:r>
          </a:p>
          <a:p>
            <a:pPr marL="285750" indent="-285750" algn="l">
              <a:buFont typeface="Arial"/>
              <a:buChar char="•"/>
            </a:pPr>
            <a:r>
              <a:rPr lang="en-GB" sz="1800" b="0"/>
              <a:t>Updated 4x per day</a:t>
            </a:r>
          </a:p>
          <a:p>
            <a:pPr marL="285750" indent="-285750" algn="l">
              <a:buFont typeface="Arial"/>
              <a:buChar char="•"/>
            </a:pPr>
            <a:r>
              <a:rPr lang="en-GB" sz="1800" b="0"/>
              <a:t>9 km resolution</a:t>
            </a:r>
          </a:p>
          <a:p>
            <a:pPr marL="285750" indent="-285750" algn="l">
              <a:buFont typeface="Arial"/>
              <a:buChar char="•"/>
            </a:pPr>
            <a:r>
              <a:rPr lang="en-GB" sz="1800" b="0"/>
              <a:t>120 hour lead time (used in the project)</a:t>
            </a:r>
          </a:p>
          <a:p>
            <a:pPr marL="285750" indent="-285750" algn="l">
              <a:buFont typeface="Arial"/>
              <a:buChar char="•"/>
            </a:pPr>
            <a:endParaRPr lang="en-GB" sz="1800" b="0"/>
          </a:p>
          <a:p>
            <a:pPr algn="l"/>
            <a:r>
              <a:rPr lang="en-GB" sz="1800" b="0"/>
              <a:t>NWP is bias corrected and phase shifted to match radar</a:t>
            </a:r>
          </a:p>
          <a:p>
            <a:pPr algn="l"/>
            <a:endParaRPr lang="en-GB" sz="1800" b="0"/>
          </a:p>
          <a:p>
            <a:pPr algn="l"/>
            <a:r>
              <a:rPr lang="en-GB" sz="1800" b="0"/>
              <a:t>Lead time dependent weighting between radar and NWP over first 5 hours, only NWP afterwards</a:t>
            </a:r>
          </a:p>
        </p:txBody>
      </p:sp>
    </p:spTree>
    <p:extLst>
      <p:ext uri="{BB962C8B-B14F-4D97-AF65-F5344CB8AC3E}">
        <p14:creationId xmlns:p14="http://schemas.microsoft.com/office/powerpoint/2010/main" val="683838351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3584D78-F6C1-D6C9-CB01-CAF2843531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4150" y="1163629"/>
            <a:ext cx="12475450" cy="1379758"/>
          </a:xfrm>
        </p:spPr>
        <p:txBody>
          <a:bodyPr lIns="0" tIns="0" rIns="0" bIns="0" anchor="t"/>
          <a:lstStyle/>
          <a:p>
            <a:r>
              <a:rPr lang="en-GB"/>
              <a:t>Precipitation observations and nowcasts</a:t>
            </a:r>
            <a:endParaRPr lang="en-US" sz="2500"/>
          </a:p>
          <a:p>
            <a:r>
              <a:rPr lang="en-GB" sz="2500"/>
              <a:t>based on EUMETNET OPERA radar composites at the European scale (2 km and 15 minutes) since mid-2012  </a:t>
            </a:r>
            <a:endParaRPr lang="en-US" sz="2500"/>
          </a:p>
          <a:p>
            <a:br>
              <a:rPr lang="en-US"/>
            </a:br>
            <a:endParaRPr lang="en-US"/>
          </a:p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9C32F-D951-A5F6-CFD5-BA201A679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s-ES" sz="4400"/>
              <a:t>Default </a:t>
            </a:r>
            <a:r>
              <a:rPr lang="es-ES" sz="4400" err="1"/>
              <a:t>display</a:t>
            </a:r>
            <a:r>
              <a:rPr lang="es-ES" sz="4400"/>
              <a:t> – FF </a:t>
            </a:r>
            <a:r>
              <a:rPr lang="es-ES" sz="4400" err="1"/>
              <a:t>forecasting</a:t>
            </a:r>
            <a:r>
              <a:rPr lang="es-ES" sz="4400"/>
              <a:t> </a:t>
            </a:r>
            <a:r>
              <a:rPr lang="es-ES" sz="4400" err="1"/>
              <a:t>summary</a:t>
            </a:r>
            <a:endParaRPr lang="es-ES" sz="3600" err="1"/>
          </a:p>
        </p:txBody>
      </p:sp>
      <p:pic>
        <p:nvPicPr>
          <p:cNvPr id="3" name="Picture 2" descr="A map of europe with blue circles and black dots&#10;&#10;AI-generated content may be incorrect.">
            <a:extLst>
              <a:ext uri="{FF2B5EF4-FFF2-40B4-BE49-F238E27FC236}">
                <a16:creationId xmlns:a16="http://schemas.microsoft.com/office/drawing/2014/main" id="{73E4BA28-9ADF-2BBF-C530-6CBF1896B4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660" y="2547690"/>
            <a:ext cx="6388798" cy="7190051"/>
          </a:xfrm>
          <a:prstGeom prst="rect">
            <a:avLst/>
          </a:prstGeom>
        </p:spPr>
      </p:pic>
      <p:pic>
        <p:nvPicPr>
          <p:cNvPr id="4" name="Picture 3" descr="A map of europe with different colored areas&#10;&#10;AI-generated content may be incorrect.">
            <a:extLst>
              <a:ext uri="{FF2B5EF4-FFF2-40B4-BE49-F238E27FC236}">
                <a16:creationId xmlns:a16="http://schemas.microsoft.com/office/drawing/2014/main" id="{BBAB910E-3912-3460-39CA-80BF912B6F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7740" y="2545091"/>
            <a:ext cx="6231268" cy="73642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A5EC0C-C770-361F-44EE-4139A23ECCF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9832"/>
          <a:stretch/>
        </p:blipFill>
        <p:spPr>
          <a:xfrm>
            <a:off x="8390926" y="5026020"/>
            <a:ext cx="3866471" cy="448056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6E6743A2-8BC5-467C-43CF-63B4B392D7D6}"/>
              </a:ext>
            </a:extLst>
          </p:cNvPr>
          <p:cNvGrpSpPr/>
          <p:nvPr/>
        </p:nvGrpSpPr>
        <p:grpSpPr>
          <a:xfrm>
            <a:off x="753426" y="5026020"/>
            <a:ext cx="7697508" cy="4480560"/>
            <a:chOff x="753426" y="5026020"/>
            <a:chExt cx="7697508" cy="4480560"/>
          </a:xfrm>
        </p:grpSpPr>
        <p:pic>
          <p:nvPicPr>
            <p:cNvPr id="8" name="Picture 7" descr="A screenshot of a map&#10;&#10;AI-generated content may be incorrect.">
              <a:extLst>
                <a:ext uri="{FF2B5EF4-FFF2-40B4-BE49-F238E27FC236}">
                  <a16:creationId xmlns:a16="http://schemas.microsoft.com/office/drawing/2014/main" id="{B52F890B-0C64-8A58-2157-AE065E3ABF8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53426" y="5026020"/>
              <a:ext cx="7697508" cy="4480560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7C6E253-082F-2CD0-5645-CCCA6FF10AD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110337" y="5074103"/>
              <a:ext cx="427155" cy="2551176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BABB519-3AC6-2200-D12E-6EDF71E1344F}"/>
              </a:ext>
            </a:extLst>
          </p:cNvPr>
          <p:cNvGrpSpPr/>
          <p:nvPr/>
        </p:nvGrpSpPr>
        <p:grpSpPr>
          <a:xfrm>
            <a:off x="735709" y="5047292"/>
            <a:ext cx="3866471" cy="4480560"/>
            <a:chOff x="735709" y="5047292"/>
            <a:chExt cx="3866471" cy="4480560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FA787765-D122-55BD-7ADD-86899B8B55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49909" r="-77"/>
            <a:stretch/>
          </p:blipFill>
          <p:spPr>
            <a:xfrm>
              <a:off x="735709" y="5047292"/>
              <a:ext cx="3866471" cy="448056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60E7755-B538-B313-4CFE-10319D2DF5C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110336" y="5074103"/>
              <a:ext cx="427155" cy="255117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78749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3584D78-F6C1-D6C9-CB01-CAF2843531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4150" y="1163629"/>
            <a:ext cx="12475450" cy="1379758"/>
          </a:xfrm>
        </p:spPr>
        <p:txBody>
          <a:bodyPr lIns="0" tIns="0" rIns="0" bIns="0" anchor="t"/>
          <a:lstStyle/>
          <a:p>
            <a:r>
              <a:rPr lang="en-GB"/>
              <a:t>Precipitation observations and nowcasts</a:t>
            </a:r>
            <a:endParaRPr lang="en-US" sz="2500"/>
          </a:p>
          <a:p>
            <a:r>
              <a:rPr lang="en-GB" sz="2500"/>
              <a:t>from OPERA reflectivity to gauge-adjusted accumulations + nowcasting</a:t>
            </a:r>
            <a:endParaRPr lang="en-US" sz="2500"/>
          </a:p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9C32F-D951-A5F6-CFD5-BA201A679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s-ES" sz="4400"/>
              <a:t>Default </a:t>
            </a:r>
            <a:r>
              <a:rPr lang="es-ES" sz="4400" err="1"/>
              <a:t>display</a:t>
            </a:r>
            <a:r>
              <a:rPr lang="es-ES" sz="4400"/>
              <a:t> – FF </a:t>
            </a:r>
            <a:r>
              <a:rPr lang="es-ES" sz="4400" err="1"/>
              <a:t>forecasting</a:t>
            </a:r>
            <a:r>
              <a:rPr lang="es-ES" sz="4400"/>
              <a:t> </a:t>
            </a:r>
            <a:r>
              <a:rPr lang="es-ES" sz="4400" err="1"/>
              <a:t>summary</a:t>
            </a:r>
            <a:endParaRPr lang="es-ES" sz="3600" err="1"/>
          </a:p>
        </p:txBody>
      </p:sp>
      <p:pic>
        <p:nvPicPr>
          <p:cNvPr id="3" name="part1">
            <a:hlinkClick r:id="" action="ppaction://media"/>
            <a:extLst>
              <a:ext uri="{FF2B5EF4-FFF2-40B4-BE49-F238E27FC236}">
                <a16:creationId xmlns:a16="http://schemas.microsoft.com/office/drawing/2014/main" id="{D3FF100D-4A96-0691-D426-97DA6BF306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0139" y="2378236"/>
            <a:ext cx="6191250" cy="7315200"/>
          </a:xfrm>
          <a:prstGeom prst="rect">
            <a:avLst/>
          </a:prstGeom>
        </p:spPr>
      </p:pic>
      <p:pic>
        <p:nvPicPr>
          <p:cNvPr id="4" name="part2">
            <a:hlinkClick r:id="" action="ppaction://media"/>
            <a:extLst>
              <a:ext uri="{FF2B5EF4-FFF2-40B4-BE49-F238E27FC236}">
                <a16:creationId xmlns:a16="http://schemas.microsoft.com/office/drawing/2014/main" id="{14711FF8-9AF4-E6BB-034D-2E39E86CD09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621389" y="2378236"/>
            <a:ext cx="6191250" cy="7315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54B266-A7AC-E6CD-AEE2-E4D7E581D96D}"/>
              </a:ext>
            </a:extLst>
          </p:cNvPr>
          <p:cNvSpPr txBox="1"/>
          <p:nvPr/>
        </p:nvSpPr>
        <p:spPr>
          <a:xfrm>
            <a:off x="157997" y="2363227"/>
            <a:ext cx="2245178" cy="46166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GB" sz="2400"/>
              <a:t>reflectivity</a:t>
            </a:r>
            <a:endParaRPr lang="en-CA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4202D1-7076-403A-3227-9550FC2C0C92}"/>
              </a:ext>
            </a:extLst>
          </p:cNvPr>
          <p:cNvSpPr txBox="1"/>
          <p:nvPr/>
        </p:nvSpPr>
        <p:spPr>
          <a:xfrm>
            <a:off x="6621389" y="2378236"/>
            <a:ext cx="2759374" cy="46166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GB" sz="2400"/>
              <a:t>1-h accumulation</a:t>
            </a:r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6081295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29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map&#10;&#10;AI-generated content may be incorrect.">
            <a:extLst>
              <a:ext uri="{FF2B5EF4-FFF2-40B4-BE49-F238E27FC236}">
                <a16:creationId xmlns:a16="http://schemas.microsoft.com/office/drawing/2014/main" id="{AC1A73A2-BDAC-A604-07E2-32E5C80639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821" y="2397728"/>
            <a:ext cx="11108812" cy="67681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CCD3CA-714A-EEA5-FF8C-D94BBB53D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s-ES"/>
              <a:t>Default </a:t>
            </a:r>
            <a:r>
              <a:rPr lang="es-ES" err="1"/>
              <a:t>display</a:t>
            </a:r>
            <a:r>
              <a:rPr lang="es-ES"/>
              <a:t> – FF </a:t>
            </a:r>
            <a:r>
              <a:rPr lang="es-ES" err="1"/>
              <a:t>forecasting</a:t>
            </a:r>
            <a:r>
              <a:rPr lang="es-ES"/>
              <a:t> </a:t>
            </a:r>
            <a:r>
              <a:rPr lang="es-ES" err="1"/>
              <a:t>summary</a:t>
            </a:r>
            <a:endParaRPr lang="en-US" err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CB0821-2C6B-DD38-E39B-9AA31CF67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857" y="1151108"/>
            <a:ext cx="12495600" cy="6286501"/>
          </a:xfrm>
        </p:spPr>
        <p:txBody>
          <a:bodyPr lIns="0" tIns="0" rIns="0" bIns="0" anchor="t"/>
          <a:lstStyle/>
          <a:p>
            <a:r>
              <a:rPr lang="en-GB"/>
              <a:t>Flash flood impact over sub-catchment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60B9B0-9BC6-A642-AC96-CE1207562172}"/>
              </a:ext>
            </a:extLst>
          </p:cNvPr>
          <p:cNvSpPr txBox="1"/>
          <p:nvPr/>
        </p:nvSpPr>
        <p:spPr>
          <a:xfrm>
            <a:off x="245690" y="1567301"/>
            <a:ext cx="8605536" cy="84125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 algn="l">
              <a:buFont typeface="Arial"/>
              <a:buChar char="•"/>
            </a:pPr>
            <a:r>
              <a:rPr lang="en-GB" b="0"/>
              <a:t>Summarises the potential flash flood impacts over 0-6, 7-24, 25-48 and 49-120 hours in each sub-catchment</a:t>
            </a:r>
            <a:endParaRPr lang="en-GB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91065A-9394-A9BA-EDE9-F52FF9B7152F}"/>
              </a:ext>
            </a:extLst>
          </p:cNvPr>
          <p:cNvSpPr/>
          <p:nvPr/>
        </p:nvSpPr>
        <p:spPr>
          <a:xfrm>
            <a:off x="946861" y="4713123"/>
            <a:ext cx="3026683" cy="766490"/>
          </a:xfrm>
          <a:prstGeom prst="rect">
            <a:avLst/>
          </a:prstGeom>
          <a:noFill/>
          <a:ln w="57150" cap="flat">
            <a:solidFill>
              <a:srgbClr val="C0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pic>
        <p:nvPicPr>
          <p:cNvPr id="9" name="Picture 8" descr="A screen shot of a graph&#10;&#10;AI-generated content may be incorrect.">
            <a:extLst>
              <a:ext uri="{FF2B5EF4-FFF2-40B4-BE49-F238E27FC236}">
                <a16:creationId xmlns:a16="http://schemas.microsoft.com/office/drawing/2014/main" id="{15AB552F-F5C0-A4E1-6972-2DE762187C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7" y="6137867"/>
            <a:ext cx="6500812" cy="3600567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4BC7F5B-152B-33BE-172D-46AD6962D29A}"/>
              </a:ext>
            </a:extLst>
          </p:cNvPr>
          <p:cNvCxnSpPr/>
          <p:nvPr/>
        </p:nvCxnSpPr>
        <p:spPr>
          <a:xfrm flipH="1">
            <a:off x="5902621" y="5523917"/>
            <a:ext cx="1265258" cy="853449"/>
          </a:xfrm>
          <a:prstGeom prst="straightConnector1">
            <a:avLst/>
          </a:prstGeom>
          <a:noFill/>
          <a:ln w="28575" cap="flat">
            <a:solidFill>
              <a:srgbClr val="C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2036724269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5172B-70CE-D435-844D-7060482BE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s-ES"/>
              <a:t>Default </a:t>
            </a:r>
            <a:r>
              <a:rPr lang="es-ES" err="1"/>
              <a:t>display</a:t>
            </a:r>
            <a:r>
              <a:rPr lang="es-ES"/>
              <a:t> – FF </a:t>
            </a:r>
            <a:r>
              <a:rPr lang="es-ES" err="1"/>
              <a:t>forecasting</a:t>
            </a:r>
            <a:r>
              <a:rPr lang="es-ES"/>
              <a:t> </a:t>
            </a:r>
            <a:r>
              <a:rPr lang="es-ES" err="1"/>
              <a:t>summary</a:t>
            </a:r>
            <a:endParaRPr lang="en-GB" b="0" err="1"/>
          </a:p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1B8532-4764-ACF7-0113-4AAE6A501B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r>
              <a:rPr lang="en-GB"/>
              <a:t>Methodology – Flash flood impact over </a:t>
            </a:r>
            <a:r>
              <a:rPr lang="en-GB" err="1"/>
              <a:t>subcatchment</a:t>
            </a:r>
            <a:r>
              <a:rPr lang="en-GB"/>
              <a:t> </a:t>
            </a:r>
          </a:p>
        </p:txBody>
      </p:sp>
      <p:pic>
        <p:nvPicPr>
          <p:cNvPr id="4" name="Picture 3" descr="A map of different colors&#10;&#10;Description automatically generated">
            <a:extLst>
              <a:ext uri="{FF2B5EF4-FFF2-40B4-BE49-F238E27FC236}">
                <a16:creationId xmlns:a16="http://schemas.microsoft.com/office/drawing/2014/main" id="{44EB86E2-5FAB-2715-62DB-4F0F0A7A7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4269" y="3954882"/>
            <a:ext cx="9456920" cy="56525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AC242E-3086-B35A-D1A6-4A83AEA3FF14}"/>
              </a:ext>
            </a:extLst>
          </p:cNvPr>
          <p:cNvSpPr txBox="1"/>
          <p:nvPr/>
        </p:nvSpPr>
        <p:spPr>
          <a:xfrm>
            <a:off x="257779" y="1969437"/>
            <a:ext cx="4877193" cy="259558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1800" b="0"/>
              <a:t>Flash flood hazard computed used EPIC method (from EFAS):</a:t>
            </a:r>
          </a:p>
          <a:p>
            <a:pPr marL="285750" lvl="3" indent="-285750" algn="l">
              <a:buFont typeface="Arial"/>
              <a:buChar char="•"/>
            </a:pPr>
            <a:r>
              <a:rPr lang="en-GB" sz="1800" b="0"/>
              <a:t>Precipitation is accumulated on the channel network, its return period is computed using historical data – repeat for all ensemble members and compute probability of exceeding 2 yr return period</a:t>
            </a:r>
          </a:p>
          <a:p>
            <a:pPr lvl="3" indent="0" algn="l"/>
            <a:endParaRPr lang="en-GB" sz="1800" b="0"/>
          </a:p>
          <a:p>
            <a:pPr marL="285750" lvl="3" indent="-285750" algn="l">
              <a:buFont typeface="Arial"/>
              <a:buChar char="•"/>
            </a:pPr>
            <a:endParaRPr lang="en-GB" sz="1800" b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153420-7BC6-3429-EB0A-66C1BABACA8D}"/>
              </a:ext>
            </a:extLst>
          </p:cNvPr>
          <p:cNvSpPr txBox="1"/>
          <p:nvPr/>
        </p:nvSpPr>
        <p:spPr>
          <a:xfrm>
            <a:off x="5829192" y="1965238"/>
            <a:ext cx="6566133" cy="204158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3" indent="-285750" algn="l">
              <a:buFont typeface="Arial,Sans-Serif"/>
              <a:buChar char="•"/>
            </a:pPr>
            <a:r>
              <a:rPr lang="en-GB" sz="1800" b="0">
                <a:cs typeface="Arial"/>
              </a:rPr>
              <a:t>Combined exposure computed from combination of population and critical infrastructure data</a:t>
            </a:r>
            <a:r>
              <a:rPr lang="en-US" sz="1800" b="0">
                <a:cs typeface="Arial"/>
              </a:rPr>
              <a:t>​</a:t>
            </a:r>
            <a:endParaRPr lang="en-US"/>
          </a:p>
          <a:p>
            <a:pPr algn="l"/>
            <a:r>
              <a:rPr lang="en-GB" sz="1800" b="0">
                <a:cs typeface="Arial"/>
              </a:rPr>
              <a:t>​</a:t>
            </a:r>
          </a:p>
          <a:p>
            <a:pPr marL="285750" lvl="3" indent="-285750" algn="l">
              <a:buFont typeface="Arial,Sans-Serif"/>
              <a:buChar char="•"/>
            </a:pPr>
            <a:r>
              <a:rPr lang="en-GB" sz="1800" b="0">
                <a:cs typeface="Arial"/>
              </a:rPr>
              <a:t>Flash flood impact computed on a matrix</a:t>
            </a:r>
            <a:r>
              <a:rPr lang="en-US" sz="1800" b="0">
                <a:cs typeface="Arial"/>
              </a:rPr>
              <a:t>​</a:t>
            </a:r>
          </a:p>
          <a:p>
            <a:pPr algn="l"/>
            <a:r>
              <a:rPr lang="en-GB" sz="1800" b="0">
                <a:cs typeface="Arial"/>
              </a:rPr>
              <a:t>​</a:t>
            </a:r>
          </a:p>
          <a:p>
            <a:pPr marL="285750" lvl="3" indent="-285750" algn="l">
              <a:buFont typeface="Arial,Sans-Serif"/>
              <a:buChar char="•"/>
            </a:pPr>
            <a:r>
              <a:rPr lang="en-GB" sz="1800" b="0">
                <a:cs typeface="Arial"/>
              </a:rPr>
              <a:t>Summarise the resulting impact over sub-catchments – shaded according to 90th percentile</a:t>
            </a:r>
            <a:endParaRPr lang="en-GB" sz="1800" b="0" baseline="0">
              <a:solidFill>
                <a:srgbClr val="00000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8103278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7AAA1-0494-C3C1-3D25-2F43F263C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F92A446A-686B-18D3-0779-0BD3672BB9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Default </a:t>
            </a:r>
            <a:r>
              <a:rPr lang="es-ES" err="1"/>
              <a:t>display</a:t>
            </a:r>
            <a:r>
              <a:rPr lang="es-ES"/>
              <a:t> – </a:t>
            </a:r>
            <a:r>
              <a:rPr lang="es-ES" err="1"/>
              <a:t>Forecasts</a:t>
            </a:r>
            <a:r>
              <a:rPr lang="es-ES"/>
              <a:t> a </a:t>
            </a:r>
            <a:r>
              <a:rPr lang="es-ES" err="1"/>
              <a:t>few</a:t>
            </a:r>
            <a:r>
              <a:rPr lang="es-ES"/>
              <a:t> </a:t>
            </a:r>
            <a:r>
              <a:rPr lang="es-ES" err="1"/>
              <a:t>days</a:t>
            </a:r>
            <a:r>
              <a:rPr lang="es-ES"/>
              <a:t> </a:t>
            </a:r>
            <a:r>
              <a:rPr lang="es-ES" err="1"/>
              <a:t>ahead</a:t>
            </a: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B292929B-7CD0-18FA-E04F-F6B3D1DBBE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4000" y="1189159"/>
            <a:ext cx="12495600" cy="936101"/>
          </a:xfrm>
          <a:prstGeom prst="rect">
            <a:avLst/>
          </a:prstGeom>
        </p:spPr>
        <p:txBody>
          <a:bodyPr lIns="0" tIns="0" rIns="0" bIns="0" anchor="t"/>
          <a:lstStyle/>
          <a:p>
            <a:r>
              <a:rPr lang="en-CA"/>
              <a:t>Description of the forecasts – what can be seen at the chosen time and what is the response to it?</a:t>
            </a:r>
            <a:endParaRPr/>
          </a:p>
        </p:txBody>
      </p:sp>
      <p:pic>
        <p:nvPicPr>
          <p:cNvPr id="2" name="Picture 1" descr="A map of a country with red and yellow colors&#10;&#10;AI-generated content may be incorrect.">
            <a:extLst>
              <a:ext uri="{FF2B5EF4-FFF2-40B4-BE49-F238E27FC236}">
                <a16:creationId xmlns:a16="http://schemas.microsoft.com/office/drawing/2014/main" id="{B9038ED0-2C2B-951D-424C-4D37F1AC57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6416" y="2580810"/>
            <a:ext cx="4051746" cy="3087064"/>
          </a:xfrm>
          <a:prstGeom prst="rect">
            <a:avLst/>
          </a:prstGeom>
        </p:spPr>
      </p:pic>
      <p:pic>
        <p:nvPicPr>
          <p:cNvPr id="3" name="Picture 2" descr="A map of the country&#10;&#10;AI-generated content may be incorrect.">
            <a:extLst>
              <a:ext uri="{FF2B5EF4-FFF2-40B4-BE49-F238E27FC236}">
                <a16:creationId xmlns:a16="http://schemas.microsoft.com/office/drawing/2014/main" id="{C4765FB1-03A4-3659-CAE7-9AE12E3BF6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5974" y="6313062"/>
            <a:ext cx="4043213" cy="3100207"/>
          </a:xfrm>
          <a:prstGeom prst="rect">
            <a:avLst/>
          </a:prstGeom>
        </p:spPr>
      </p:pic>
      <p:pic>
        <p:nvPicPr>
          <p:cNvPr id="4" name="Picture 3" descr="A map of the country&#10;&#10;AI-generated content may be incorrect.">
            <a:extLst>
              <a:ext uri="{FF2B5EF4-FFF2-40B4-BE49-F238E27FC236}">
                <a16:creationId xmlns:a16="http://schemas.microsoft.com/office/drawing/2014/main" id="{4F38212A-B4D0-42D3-3F74-DB0978ACD8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0489" y="6374044"/>
            <a:ext cx="4162678" cy="31151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7396AC-D87A-98FE-1154-043F0B1B74F3}"/>
              </a:ext>
            </a:extLst>
          </p:cNvPr>
          <p:cNvSpPr txBox="1"/>
          <p:nvPr/>
        </p:nvSpPr>
        <p:spPr>
          <a:xfrm>
            <a:off x="9365646" y="5841479"/>
            <a:ext cx="333663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28th Oct 00:00 UTC</a:t>
            </a:r>
            <a:endParaRPr kumimoji="0" lang="en-GB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3F402A-E49C-50CE-13AA-9213FC76C30A}"/>
              </a:ext>
            </a:extLst>
          </p:cNvPr>
          <p:cNvSpPr txBox="1"/>
          <p:nvPr/>
        </p:nvSpPr>
        <p:spPr>
          <a:xfrm>
            <a:off x="4519620" y="5841614"/>
            <a:ext cx="333663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29th Oct 00:00 UTC</a:t>
            </a:r>
            <a:endParaRPr kumimoji="0" lang="en-GB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0B3A0E-3CE5-FBE6-4C89-78FAD1A39890}"/>
              </a:ext>
            </a:extLst>
          </p:cNvPr>
          <p:cNvSpPr txBox="1"/>
          <p:nvPr/>
        </p:nvSpPr>
        <p:spPr>
          <a:xfrm>
            <a:off x="4690095" y="2111313"/>
            <a:ext cx="333663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30th Oct 00:00 UTC</a:t>
            </a:r>
            <a:endParaRPr kumimoji="0" lang="en-GB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8" name="Picture 7" descr="A map of the country&#10;&#10;AI-generated content may be incorrect.">
            <a:extLst>
              <a:ext uri="{FF2B5EF4-FFF2-40B4-BE49-F238E27FC236}">
                <a16:creationId xmlns:a16="http://schemas.microsoft.com/office/drawing/2014/main" id="{9F825C96-6602-6D43-217C-BF98EED99A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4197" y="2580710"/>
            <a:ext cx="4154145" cy="308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364F1A-AEB7-AA5F-24BE-88FAD44ABD60}"/>
              </a:ext>
            </a:extLst>
          </p:cNvPr>
          <p:cNvSpPr txBox="1"/>
          <p:nvPr/>
        </p:nvSpPr>
        <p:spPr>
          <a:xfrm>
            <a:off x="9366052" y="2111448"/>
            <a:ext cx="333663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29th Oct 12:00 UTC</a:t>
            </a:r>
            <a:endParaRPr kumimoji="0" lang="en-GB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03AB6DA-0154-A452-5B8D-534D63D19E0E}"/>
              </a:ext>
            </a:extLst>
          </p:cNvPr>
          <p:cNvSpPr/>
          <p:nvPr/>
        </p:nvSpPr>
        <p:spPr>
          <a:xfrm>
            <a:off x="8027244" y="7448623"/>
            <a:ext cx="978408" cy="484632"/>
          </a:xfrm>
          <a:prstGeom prst="leftArrow">
            <a:avLst/>
          </a:prstGeom>
          <a:solidFill>
            <a:schemeClr val="accent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50B5C70E-5209-B3DF-BEB5-FEC969E982DB}"/>
              </a:ext>
            </a:extLst>
          </p:cNvPr>
          <p:cNvSpPr/>
          <p:nvPr/>
        </p:nvSpPr>
        <p:spPr>
          <a:xfrm rot="8460000">
            <a:off x="8073215" y="5633778"/>
            <a:ext cx="978408" cy="484632"/>
          </a:xfrm>
          <a:prstGeom prst="leftArrow">
            <a:avLst/>
          </a:prstGeom>
          <a:solidFill>
            <a:schemeClr val="accent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E4249F64-C585-5EDC-497E-19B572BB1237}"/>
              </a:ext>
            </a:extLst>
          </p:cNvPr>
          <p:cNvSpPr/>
          <p:nvPr/>
        </p:nvSpPr>
        <p:spPr>
          <a:xfrm>
            <a:off x="8073352" y="3873932"/>
            <a:ext cx="978408" cy="484632"/>
          </a:xfrm>
          <a:prstGeom prst="leftArrow">
            <a:avLst/>
          </a:prstGeom>
          <a:solidFill>
            <a:schemeClr val="accent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pic>
        <p:nvPicPr>
          <p:cNvPr id="13" name="Picture 12" descr="A map of a country&#10;&#10;AI-generated content may be incorrect.">
            <a:extLst>
              <a:ext uri="{FF2B5EF4-FFF2-40B4-BE49-F238E27FC236}">
                <a16:creationId xmlns:a16="http://schemas.microsoft.com/office/drawing/2014/main" id="{E9E5E3B5-367B-4146-185D-7BE48898AB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40" y="3860908"/>
            <a:ext cx="4205345" cy="332871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3827CB-BAF2-5EA4-B609-296870C294B1}"/>
              </a:ext>
            </a:extLst>
          </p:cNvPr>
          <p:cNvSpPr txBox="1"/>
          <p:nvPr/>
        </p:nvSpPr>
        <p:spPr>
          <a:xfrm>
            <a:off x="559496" y="3337893"/>
            <a:ext cx="333663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30th Oct 09:00 UTC</a:t>
            </a:r>
            <a:endParaRPr kumimoji="0" lang="en-GB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5" name="Arrow: Left 14">
            <a:extLst>
              <a:ext uri="{FF2B5EF4-FFF2-40B4-BE49-F238E27FC236}">
                <a16:creationId xmlns:a16="http://schemas.microsoft.com/office/drawing/2014/main" id="{FF810D9E-30DF-F54C-E0E0-510E7656DBCC}"/>
              </a:ext>
            </a:extLst>
          </p:cNvPr>
          <p:cNvSpPr/>
          <p:nvPr/>
        </p:nvSpPr>
        <p:spPr>
          <a:xfrm rot="-2100000">
            <a:off x="3678727" y="4359536"/>
            <a:ext cx="978408" cy="484632"/>
          </a:xfrm>
          <a:prstGeom prst="leftArrow">
            <a:avLst/>
          </a:prstGeom>
          <a:solidFill>
            <a:schemeClr val="accent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3161462725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C5D4E-DEE2-CE3E-CEC9-3C0C5B869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7E892DBC-21D7-30AE-9655-0BF279ABC5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Default </a:t>
            </a:r>
            <a:r>
              <a:rPr lang="es-ES" err="1"/>
              <a:t>display</a:t>
            </a:r>
            <a:r>
              <a:rPr lang="es-ES"/>
              <a:t> – </a:t>
            </a:r>
            <a:r>
              <a:rPr lang="es-ES" err="1"/>
              <a:t>Forecasts</a:t>
            </a:r>
            <a:r>
              <a:rPr lang="es-ES"/>
              <a:t> </a:t>
            </a:r>
            <a:r>
              <a:rPr lang="es-ES" err="1"/>
              <a:t>the</a:t>
            </a:r>
            <a:r>
              <a:rPr lang="es-ES"/>
              <a:t> </a:t>
            </a:r>
            <a:r>
              <a:rPr lang="es-ES" err="1"/>
              <a:t>day</a:t>
            </a:r>
            <a:r>
              <a:rPr lang="es-ES"/>
              <a:t> </a:t>
            </a:r>
            <a:r>
              <a:rPr lang="es-ES" err="1"/>
              <a:t>before</a:t>
            </a: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4953DB93-7C65-76EF-4378-D15B50F6524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lIns="0" tIns="0" rIns="0" bIns="0" anchor="t"/>
          <a:lstStyle/>
          <a:p>
            <a:r>
              <a:rPr lang="en-CA"/>
              <a:t>Description of the forecasts – what can be seen at the chosen time and what is the response to it? (AS)</a:t>
            </a:r>
          </a:p>
          <a:p>
            <a:endParaRPr lang="en-CA"/>
          </a:p>
          <a:p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8B3724-7AEE-6F8F-B103-5E768B952C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11" y="2266572"/>
            <a:ext cx="11460108" cy="627575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1EA3CDC-D59B-8F47-4C18-AD231612F3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39" y="4108834"/>
            <a:ext cx="3580634" cy="2032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904CD9-BF10-6ED3-81A8-1A4329B44191}"/>
              </a:ext>
            </a:extLst>
          </p:cNvPr>
          <p:cNvSpPr txBox="1"/>
          <p:nvPr/>
        </p:nvSpPr>
        <p:spPr>
          <a:xfrm>
            <a:off x="3621551" y="8768894"/>
            <a:ext cx="7101489" cy="84125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Check personal protective equipment, tools and resources for on-call staff.</a:t>
            </a:r>
          </a:p>
        </p:txBody>
      </p:sp>
    </p:spTree>
    <p:extLst>
      <p:ext uri="{BB962C8B-B14F-4D97-AF65-F5344CB8AC3E}">
        <p14:creationId xmlns:p14="http://schemas.microsoft.com/office/powerpoint/2010/main" val="3607022464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9A510-9963-3BEE-E8C4-6474E3207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489881EA-8A2F-1374-15C0-EFF88F6EB5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nowcasting</a:t>
            </a: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498F7FA5-A11C-451C-EF0D-B609A2CF06F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Presentation of the block of storm nowcasting (AS):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14F8FE-2FEC-B4CD-2FB0-AB2FED6225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898" y="1869713"/>
            <a:ext cx="12123804" cy="665206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46BBA81-3478-301C-32CC-24BDB7142FA2}"/>
              </a:ext>
            </a:extLst>
          </p:cNvPr>
          <p:cNvSpPr/>
          <p:nvPr/>
        </p:nvSpPr>
        <p:spPr>
          <a:xfrm>
            <a:off x="6045199" y="4419599"/>
            <a:ext cx="914400" cy="91440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1911704054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9A510-9963-3BEE-E8C4-6474E3207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425BBD-5D35-6322-EDDA-6372F43D2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90" y="1950849"/>
            <a:ext cx="13059778" cy="6382512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489881EA-8A2F-1374-15C0-EFF88F6EB5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nowcasting</a:t>
            </a: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D64488-0184-36EA-7AAE-D4E8F7FADA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5444" y="4629640"/>
            <a:ext cx="3448050" cy="619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F0BB9F-5843-375F-7B81-67B73395834B}"/>
              </a:ext>
            </a:extLst>
          </p:cNvPr>
          <p:cNvSpPr txBox="1"/>
          <p:nvPr/>
        </p:nvSpPr>
        <p:spPr>
          <a:xfrm>
            <a:off x="10085619" y="5331970"/>
            <a:ext cx="2522757" cy="47192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Level 2 warning</a:t>
            </a:r>
            <a:endParaRPr kumimoji="0" lang="en-US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61AD045-E32E-C50E-7E4A-EEAF1403E28C}"/>
              </a:ext>
            </a:extLst>
          </p:cNvPr>
          <p:cNvCxnSpPr>
            <a:cxnSpLocks/>
          </p:cNvCxnSpPr>
          <p:nvPr/>
        </p:nvCxnSpPr>
        <p:spPr>
          <a:xfrm flipH="1" flipV="1">
            <a:off x="7438417" y="5499370"/>
            <a:ext cx="2593995" cy="6414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906180564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2422EC-CD75-51F4-5797-B96B5BED7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6401D6F-AED1-0602-9680-6B79F8F358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389" y="1950849"/>
            <a:ext cx="13059775" cy="6382512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C010E1E1-34D1-5699-040C-CB56CCFBF4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nowcasting</a:t>
            </a: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411EB1-41C8-406D-AFEA-B048A514F0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5444" y="4629640"/>
            <a:ext cx="3448050" cy="619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FCAF05-EAD3-462D-0ECA-997C0EEA7E0C}"/>
              </a:ext>
            </a:extLst>
          </p:cNvPr>
          <p:cNvSpPr txBox="1"/>
          <p:nvPr/>
        </p:nvSpPr>
        <p:spPr>
          <a:xfrm>
            <a:off x="10085619" y="5331970"/>
            <a:ext cx="2522757" cy="47192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Level 2 warning</a:t>
            </a:r>
            <a:endParaRPr kumimoji="0" lang="en-US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1FC2649-6D59-F273-4E0A-4BB62DB708A8}"/>
              </a:ext>
            </a:extLst>
          </p:cNvPr>
          <p:cNvCxnSpPr>
            <a:cxnSpLocks/>
          </p:cNvCxnSpPr>
          <p:nvPr/>
        </p:nvCxnSpPr>
        <p:spPr>
          <a:xfrm flipH="1" flipV="1">
            <a:off x="7438417" y="5499370"/>
            <a:ext cx="2593995" cy="6414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3198524984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9A510-9963-3BEE-E8C4-6474E3207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F9C86A7-A616-2A6B-0FF4-F7BBA5ECA7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52017"/>
            <a:ext cx="13057388" cy="6381344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489881EA-8A2F-1374-15C0-EFF88F6EB5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nowcasting</a:t>
            </a: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D64488-0184-36EA-7AAE-D4E8F7FADA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5444" y="4629640"/>
            <a:ext cx="3448050" cy="619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F0BB9F-5843-375F-7B81-67B73395834B}"/>
              </a:ext>
            </a:extLst>
          </p:cNvPr>
          <p:cNvSpPr txBox="1"/>
          <p:nvPr/>
        </p:nvSpPr>
        <p:spPr>
          <a:xfrm>
            <a:off x="10085619" y="5331970"/>
            <a:ext cx="2522757" cy="47192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Level 2 warning</a:t>
            </a:r>
            <a:endParaRPr kumimoji="0" lang="en-US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61AD045-E32E-C50E-7E4A-EEAF1403E28C}"/>
              </a:ext>
            </a:extLst>
          </p:cNvPr>
          <p:cNvCxnSpPr>
            <a:cxnSpLocks/>
          </p:cNvCxnSpPr>
          <p:nvPr/>
        </p:nvCxnSpPr>
        <p:spPr>
          <a:xfrm flipH="1" flipV="1">
            <a:off x="7438417" y="5499370"/>
            <a:ext cx="2593995" cy="6414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3928990623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D76DD0-E06F-3139-C5AB-097C54B7D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487962E-C3A4-D205-A3D5-8D8813C860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952017"/>
            <a:ext cx="13057385" cy="6381344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49ED9A52-1617-0CCD-7A8B-0C8268BE9D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nowcasting</a:t>
            </a: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4BFDBE-F364-6BE7-4346-2A2EB1A827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5444" y="4629640"/>
            <a:ext cx="3448050" cy="619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A0473E-53CA-FFDC-882B-B56654F8DA75}"/>
              </a:ext>
            </a:extLst>
          </p:cNvPr>
          <p:cNvSpPr txBox="1"/>
          <p:nvPr/>
        </p:nvSpPr>
        <p:spPr>
          <a:xfrm>
            <a:off x="10085619" y="5331970"/>
            <a:ext cx="2522757" cy="47192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Level 2 warning</a:t>
            </a:r>
            <a:endParaRPr kumimoji="0" lang="en-US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4A8DC5A-65CD-4748-B5E0-325F05F82A90}"/>
              </a:ext>
            </a:extLst>
          </p:cNvPr>
          <p:cNvCxnSpPr>
            <a:cxnSpLocks/>
          </p:cNvCxnSpPr>
          <p:nvPr/>
        </p:nvCxnSpPr>
        <p:spPr>
          <a:xfrm flipH="1" flipV="1">
            <a:off x="7438417" y="5499370"/>
            <a:ext cx="2593995" cy="6414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2679452468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3DF58-4E59-0888-5158-085487F3FA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9A19B3-F7E7-4F41-9CB4-3E717D4A32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952017"/>
            <a:ext cx="13057385" cy="6381344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43F2D88D-732D-F049-467E-9188130597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nowcasting</a:t>
            </a: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135CE5-720A-35B6-3786-4F278A6E9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5444" y="4629640"/>
            <a:ext cx="3448050" cy="619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C446BC-D7D1-0B43-55AC-49B603B40B3E}"/>
              </a:ext>
            </a:extLst>
          </p:cNvPr>
          <p:cNvSpPr txBox="1"/>
          <p:nvPr/>
        </p:nvSpPr>
        <p:spPr>
          <a:xfrm>
            <a:off x="10085619" y="5331970"/>
            <a:ext cx="2522757" cy="47192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Level 2 warning</a:t>
            </a:r>
            <a:endParaRPr kumimoji="0" lang="en-US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08DD260-57E5-113D-B995-417331DD9427}"/>
              </a:ext>
            </a:extLst>
          </p:cNvPr>
          <p:cNvCxnSpPr>
            <a:cxnSpLocks/>
          </p:cNvCxnSpPr>
          <p:nvPr/>
        </p:nvCxnSpPr>
        <p:spPr>
          <a:xfrm flipH="1" flipV="1">
            <a:off x="7438417" y="5499370"/>
            <a:ext cx="2593995" cy="6414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586349680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C639E-B318-142C-6321-99C811ABF3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48D6EE4-BF95-C738-38E6-98A7DA4F26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952017"/>
            <a:ext cx="13057385" cy="6381344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EBF37320-426D-B548-6D89-029D307E3C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nowcasting</a:t>
            </a: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48154B-B2E1-D05B-9AEF-3D81E5E87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5444" y="4629640"/>
            <a:ext cx="3448050" cy="619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5DBB0B-ECA5-06FF-27DF-0B79A5006139}"/>
              </a:ext>
            </a:extLst>
          </p:cNvPr>
          <p:cNvSpPr txBox="1"/>
          <p:nvPr/>
        </p:nvSpPr>
        <p:spPr>
          <a:xfrm>
            <a:off x="10085619" y="5331970"/>
            <a:ext cx="2522757" cy="47192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Level 2 warning</a:t>
            </a:r>
            <a:endParaRPr kumimoji="0" lang="en-US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A6FC350-F3D3-4070-6647-F58FA6F3172D}"/>
              </a:ext>
            </a:extLst>
          </p:cNvPr>
          <p:cNvCxnSpPr>
            <a:cxnSpLocks/>
          </p:cNvCxnSpPr>
          <p:nvPr/>
        </p:nvCxnSpPr>
        <p:spPr>
          <a:xfrm flipH="1" flipV="1">
            <a:off x="7438417" y="5499370"/>
            <a:ext cx="2593995" cy="6414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3459740286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4C0C6-98B2-425D-B312-C50952C35E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4CF882-E73C-9170-6409-82CD48B2E5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952017"/>
            <a:ext cx="13057385" cy="6381344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3064CD79-522E-90D0-6DD6-BD40F7B118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nowcasting</a:t>
            </a: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5948A3-AAD0-84C7-CAAF-6C4F93B1BE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5444" y="4629640"/>
            <a:ext cx="3448050" cy="619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FACFB7-D62F-E132-E5C7-268D878D7133}"/>
              </a:ext>
            </a:extLst>
          </p:cNvPr>
          <p:cNvSpPr txBox="1"/>
          <p:nvPr/>
        </p:nvSpPr>
        <p:spPr>
          <a:xfrm>
            <a:off x="10085619" y="5331970"/>
            <a:ext cx="2522757" cy="471924"/>
          </a:xfrm>
          <a:prstGeom prst="rect">
            <a:avLst/>
          </a:prstGeom>
          <a:solidFill>
            <a:schemeClr val="bg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Level 2 warning</a:t>
            </a:r>
            <a:endParaRPr kumimoji="0" lang="en-US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3BF155D-327B-2F62-5811-81ED56E446F3}"/>
              </a:ext>
            </a:extLst>
          </p:cNvPr>
          <p:cNvCxnSpPr>
            <a:cxnSpLocks/>
          </p:cNvCxnSpPr>
          <p:nvPr/>
        </p:nvCxnSpPr>
        <p:spPr>
          <a:xfrm flipH="1" flipV="1">
            <a:off x="7438417" y="5499370"/>
            <a:ext cx="2593995" cy="64140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1525347897"/>
      </p:ext>
    </p:extLst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68AD1-7799-5138-40F2-16EFE7513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901755-118E-123B-CC85-BB7CA56D15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6253" y="3266653"/>
            <a:ext cx="11170340" cy="6489411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D278C126-C625-AD93-1C62-292F8D366A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 anchor="t"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hazard</a:t>
            </a:r>
            <a:r>
              <a:rPr lang="es-ES"/>
              <a:t> </a:t>
            </a:r>
            <a:r>
              <a:rPr lang="es-ES" err="1"/>
              <a:t>nowcasts</a:t>
            </a:r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A00800AC-6C8A-B072-9B4C-484828E0C4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4000" y="927090"/>
            <a:ext cx="11714193" cy="2338148"/>
          </a:xfrm>
          <a:prstGeom prst="rect">
            <a:avLst/>
          </a:prstGeom>
        </p:spPr>
        <p:txBody>
          <a:bodyPr lIns="0" tIns="0" rIns="0" bIns="0" anchor="t"/>
          <a:lstStyle/>
          <a:p>
            <a:pPr marL="457200" indent="-457200">
              <a:buFont typeface="Arial"/>
              <a:buChar char="•"/>
            </a:pPr>
            <a:r>
              <a:rPr lang="en-CA"/>
              <a:t>Hazardous storm cells are represented by ellipses</a:t>
            </a:r>
          </a:p>
          <a:p>
            <a:pPr marL="457200" indent="-457200">
              <a:buFont typeface="Arial"/>
              <a:buChar char="•"/>
            </a:pPr>
            <a:r>
              <a:rPr lang="en-CA"/>
              <a:t>Color-coded hazard levels predicted by machine learning model</a:t>
            </a:r>
          </a:p>
          <a:p>
            <a:pPr marL="457200" indent="-457200">
              <a:buFont typeface="Arial"/>
              <a:buChar char="•"/>
            </a:pPr>
            <a:r>
              <a:rPr lang="en-CA"/>
              <a:t>Available at 2 km spatial resolution every 15 minutes</a:t>
            </a:r>
          </a:p>
          <a:p>
            <a:pPr marL="457200" indent="-457200">
              <a:buFont typeface="Arial"/>
              <a:buChar char="•"/>
            </a:pPr>
            <a:r>
              <a:rPr lang="en-CA"/>
              <a:t>Most useful for the next hour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4890C2B-CD8B-AFCB-25BD-F7032D4131D4}"/>
              </a:ext>
            </a:extLst>
          </p:cNvPr>
          <p:cNvGrpSpPr/>
          <p:nvPr/>
        </p:nvGrpSpPr>
        <p:grpSpPr>
          <a:xfrm>
            <a:off x="10362560" y="3558916"/>
            <a:ext cx="2614841" cy="4572000"/>
            <a:chOff x="9860548" y="1642081"/>
            <a:chExt cx="2614841" cy="4572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676D7E40-BABC-0EA1-1A82-D7CB761C1D31}"/>
                </a:ext>
              </a:extLst>
            </p:cNvPr>
            <p:cNvSpPr/>
            <p:nvPr/>
          </p:nvSpPr>
          <p:spPr>
            <a:xfrm>
              <a:off x="9866703" y="1649131"/>
              <a:ext cx="2608686" cy="4562459"/>
            </a:xfrm>
            <a:prstGeom prst="rect">
              <a:avLst/>
            </a:prstGeom>
            <a:solidFill>
              <a:schemeClr val="bg1"/>
            </a:solidFill>
            <a:ln w="12700" cap="flat">
              <a:solidFill>
                <a:schemeClr val="bg1"/>
              </a:solidFill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US" sz="2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Neue Medium"/>
              </a:endParaRPr>
            </a:p>
          </p:txBody>
        </p:sp>
        <p:pic>
          <p:nvPicPr>
            <p:cNvPr id="3" name="Picture 2" descr="A red and yellow circles&#10;&#10;Description automatically generated">
              <a:extLst>
                <a:ext uri="{FF2B5EF4-FFF2-40B4-BE49-F238E27FC236}">
                  <a16:creationId xmlns:a16="http://schemas.microsoft.com/office/drawing/2014/main" id="{C535AF32-6F55-8AAB-AA30-241A5490ACE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860548" y="1642081"/>
              <a:ext cx="2476500" cy="45720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3259361804"/>
      </p:ext>
    </p:extLst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93ADD5-E159-B72B-F513-4E13C7CE96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A4940-DF12-F987-7763-63F740743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hazard</a:t>
            </a:r>
            <a:r>
              <a:rPr lang="es-ES"/>
              <a:t> </a:t>
            </a:r>
            <a:r>
              <a:rPr lang="es-ES" err="1"/>
              <a:t>nowcasts</a:t>
            </a:r>
            <a:endParaRPr lang="en-US" b="0" err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35D238-20F1-A0E8-F55F-5B76E208F8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776" y="1742978"/>
            <a:ext cx="3001487" cy="6258714"/>
          </a:xfrm>
        </p:spPr>
        <p:txBody>
          <a:bodyPr lIns="0" tIns="0" rIns="0" bIns="0" anchor="t"/>
          <a:lstStyle/>
          <a:p>
            <a:pPr marL="457200" indent="-457200">
              <a:buFont typeface="Arial"/>
              <a:buChar char="•"/>
            </a:pPr>
            <a:r>
              <a:rPr lang="en-US" sz="2400"/>
              <a:t>The nowcasts show motion of cells together with uncertainty</a:t>
            </a:r>
          </a:p>
          <a:p>
            <a:pPr marL="457200" indent="-457200">
              <a:buFont typeface="Arial"/>
              <a:buChar char="•"/>
            </a:pPr>
            <a:r>
              <a:rPr lang="en-US" sz="2400"/>
              <a:t>Blurring of storm ellipses visualizes increasing uncertainty</a:t>
            </a:r>
          </a:p>
          <a:p>
            <a:pPr marL="457200" indent="-457200">
              <a:buFont typeface="Arial"/>
              <a:buChar char="•"/>
            </a:pPr>
            <a:r>
              <a:rPr lang="en-US" sz="2400"/>
              <a:t>Fading of the cells depends on their area: large cells are potentially hazardous for longer time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1FD6BE-13D3-2760-B415-741DA8F8D6A1}"/>
              </a:ext>
            </a:extLst>
          </p:cNvPr>
          <p:cNvSpPr txBox="1"/>
          <p:nvPr/>
        </p:nvSpPr>
        <p:spPr>
          <a:xfrm>
            <a:off x="4765462" y="4856839"/>
            <a:ext cx="200971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/>
              <a:t>Current time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13B48C-2663-493F-FE88-0FE80356DEB5}"/>
              </a:ext>
            </a:extLst>
          </p:cNvPr>
          <p:cNvSpPr txBox="1"/>
          <p:nvPr/>
        </p:nvSpPr>
        <p:spPr>
          <a:xfrm>
            <a:off x="9272310" y="4857053"/>
            <a:ext cx="200971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/>
              <a:t>15 minutes</a:t>
            </a: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6A285B-5551-720A-9020-92988CE294AD}"/>
              </a:ext>
            </a:extLst>
          </p:cNvPr>
          <p:cNvSpPr txBox="1"/>
          <p:nvPr/>
        </p:nvSpPr>
        <p:spPr>
          <a:xfrm>
            <a:off x="4613638" y="8617871"/>
            <a:ext cx="200971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/>
              <a:t>30 minutes</a:t>
            </a: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F695BC-DD51-A668-3756-C613949084C3}"/>
              </a:ext>
            </a:extLst>
          </p:cNvPr>
          <p:cNvSpPr txBox="1"/>
          <p:nvPr/>
        </p:nvSpPr>
        <p:spPr>
          <a:xfrm>
            <a:off x="9272738" y="8618085"/>
            <a:ext cx="2009715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/>
              <a:t>45 minutes</a:t>
            </a: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9B164D-99D0-7AF7-C073-F01C22351D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8515" y="1681710"/>
            <a:ext cx="4838335" cy="31089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2A495C-AEE1-F337-21E0-09AD55256E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3585" y="1681710"/>
            <a:ext cx="4838335" cy="31089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8404C9-F241-4904-E44B-4B1DDBD6B0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2830" y="5523627"/>
            <a:ext cx="4838335" cy="31089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53B893-851B-BC45-BB98-1FA9F523AB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3046" y="5523627"/>
            <a:ext cx="4838335" cy="310896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BFF70FF5-78C2-3232-73CF-D0DD70E6A3D3}"/>
              </a:ext>
            </a:extLst>
          </p:cNvPr>
          <p:cNvGrpSpPr/>
          <p:nvPr/>
        </p:nvGrpSpPr>
        <p:grpSpPr>
          <a:xfrm>
            <a:off x="11537623" y="3524804"/>
            <a:ext cx="1595948" cy="3154810"/>
            <a:chOff x="9860548" y="1642081"/>
            <a:chExt cx="2614841" cy="4572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7840788-FEEC-AF26-3B13-E6103A918601}"/>
                </a:ext>
              </a:extLst>
            </p:cNvPr>
            <p:cNvSpPr/>
            <p:nvPr/>
          </p:nvSpPr>
          <p:spPr>
            <a:xfrm>
              <a:off x="9866703" y="1649131"/>
              <a:ext cx="2608686" cy="4562459"/>
            </a:xfrm>
            <a:prstGeom prst="rect">
              <a:avLst/>
            </a:prstGeom>
            <a:solidFill>
              <a:schemeClr val="bg1"/>
            </a:solidFill>
            <a:ln w="12700" cap="flat">
              <a:solidFill>
                <a:schemeClr val="bg1"/>
              </a:solidFill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US" sz="2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Neue Medium"/>
              </a:endParaRPr>
            </a:p>
          </p:txBody>
        </p:sp>
        <p:pic>
          <p:nvPicPr>
            <p:cNvPr id="14" name="Picture 13" descr="A red and yellow circles&#10;&#10;Description automatically generated">
              <a:extLst>
                <a:ext uri="{FF2B5EF4-FFF2-40B4-BE49-F238E27FC236}">
                  <a16:creationId xmlns:a16="http://schemas.microsoft.com/office/drawing/2014/main" id="{97DCC329-D45C-B910-6691-7551FCC68D1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860548" y="1642081"/>
              <a:ext cx="2476500" cy="45720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3985431709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1CE5E-4CEB-D0B2-54FB-FEEB07D50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0" y="254000"/>
            <a:ext cx="12495600" cy="1230424"/>
          </a:xfrm>
        </p:spPr>
        <p:txBody>
          <a:bodyPr lIns="0" tIns="0" rIns="0" bIns="0" anchor="t"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hazard</a:t>
            </a:r>
            <a:r>
              <a:rPr lang="es-ES"/>
              <a:t> </a:t>
            </a:r>
            <a:r>
              <a:rPr lang="es-ES" err="1"/>
              <a:t>nowcasts</a:t>
            </a:r>
            <a:br>
              <a:rPr lang="es-ES"/>
            </a:br>
            <a:r>
              <a:rPr lang="es-ES" sz="3200" err="1"/>
              <a:t>Different</a:t>
            </a:r>
            <a:r>
              <a:rPr lang="es-ES" sz="3200"/>
              <a:t> </a:t>
            </a:r>
            <a:r>
              <a:rPr lang="es-ES" sz="3200" err="1"/>
              <a:t>hazard</a:t>
            </a:r>
            <a:r>
              <a:rPr lang="es-ES" sz="3200"/>
              <a:t> </a:t>
            </a:r>
            <a:r>
              <a:rPr lang="es-ES" sz="3200" err="1"/>
              <a:t>types</a:t>
            </a:r>
            <a:endParaRPr lang="en-US" sz="3200" b="0"/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FBA12-D5CE-BE33-29FA-DA79A34C95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9582" y="2577186"/>
            <a:ext cx="4244454" cy="1261238"/>
          </a:xfrm>
        </p:spPr>
        <p:txBody>
          <a:bodyPr lIns="0" tIns="0" rIns="0" bIns="0" anchor="t"/>
          <a:lstStyle/>
          <a:p>
            <a:r>
              <a:rPr lang="en-US"/>
              <a:t>Maximum hazard level from each category</a:t>
            </a:r>
          </a:p>
        </p:txBody>
      </p:sp>
      <p:pic>
        <p:nvPicPr>
          <p:cNvPr id="5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3750830-29C3-C4A9-CEBB-BEE6A61D96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78" y="2149894"/>
            <a:ext cx="5298046" cy="6046974"/>
          </a:xfrm>
          <a:prstGeom prst="rect">
            <a:avLst/>
          </a:prstGeom>
        </p:spPr>
      </p:pic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AED40BE-3532-B7B0-815F-963914B7280E}"/>
              </a:ext>
            </a:extLst>
          </p:cNvPr>
          <p:cNvSpPr txBox="1">
            <a:spLocks/>
          </p:cNvSpPr>
          <p:nvPr/>
        </p:nvSpPr>
        <p:spPr>
          <a:xfrm>
            <a:off x="1384099" y="5318217"/>
            <a:ext cx="4253717" cy="17336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t"/>
          <a:lstStyle>
            <a:lvl1pPr marL="0" marR="0" indent="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1pPr>
            <a:lvl2pPr marL="889000" marR="0" indent="-44450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Pct val="145000"/>
              <a:buFontTx/>
              <a:buChar char="•"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2pPr>
            <a:lvl3pPr marL="1333500" marR="0" indent="-44450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Pct val="145000"/>
              <a:buFontTx/>
              <a:buChar char="•"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3pPr>
            <a:lvl4pPr marL="1778000" marR="0" indent="-44450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Pct val="145000"/>
              <a:buFontTx/>
              <a:buChar char="•"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4pPr>
            <a:lvl5pPr marL="2222500" marR="0" indent="-44450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Pct val="145000"/>
              <a:buFontTx/>
              <a:buChar char="•"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5pPr>
            <a:lvl6pPr marL="0" marR="0" indent="228600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6pPr>
            <a:lvl7pPr marL="0" marR="0" indent="274320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7pPr>
            <a:lvl8pPr marL="0" marR="0" indent="320040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8pPr>
            <a:lvl9pPr marL="0" marR="0" indent="3657600" algn="l" defTabSz="584200" latinLnBrk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000" b="0" i="0" u="none" strike="noStrike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hangingPunct="1"/>
            <a:r>
              <a:rPr lang="en-US"/>
              <a:t>Separate models trained for predicting hazard level in each category</a:t>
            </a:r>
          </a:p>
        </p:txBody>
      </p:sp>
      <p:sp>
        <p:nvSpPr>
          <p:cNvPr id="7" name="Left Brace 6">
            <a:extLst>
              <a:ext uri="{FF2B5EF4-FFF2-40B4-BE49-F238E27FC236}">
                <a16:creationId xmlns:a16="http://schemas.microsoft.com/office/drawing/2014/main" id="{2431EA29-9EC0-F031-3BC1-1DFD19845E9E}"/>
              </a:ext>
            </a:extLst>
          </p:cNvPr>
          <p:cNvSpPr/>
          <p:nvPr/>
        </p:nvSpPr>
        <p:spPr>
          <a:xfrm>
            <a:off x="5850390" y="3836051"/>
            <a:ext cx="655634" cy="4369377"/>
          </a:xfrm>
          <a:prstGeom prst="leftBrace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91439" tIns="45719" rIns="91439" bIns="45719" numCol="1" spcCol="38100" rtlCol="0" anchor="t">
            <a:noAutofit/>
          </a:bodyPr>
          <a:lstStyle/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</a:endParaRP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6302ADF8-11A3-41AC-DACB-D108290B6F5E}"/>
              </a:ext>
            </a:extLst>
          </p:cNvPr>
          <p:cNvSpPr/>
          <p:nvPr/>
        </p:nvSpPr>
        <p:spPr>
          <a:xfrm>
            <a:off x="5518176" y="2965367"/>
            <a:ext cx="978407" cy="484632"/>
          </a:xfrm>
          <a:prstGeom prst="rightArrow">
            <a:avLst/>
          </a:prstGeom>
          <a:solidFill>
            <a:schemeClr val="tx1"/>
          </a:solidFill>
          <a:ln w="12700" cap="flat">
            <a:solidFill>
              <a:schemeClr val="tx1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857519959"/>
      </p:ext>
    </p:extLst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E57ABF7-DF36-1CEA-26D6-27A6C6A677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296" y="5421166"/>
            <a:ext cx="5692159" cy="3657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7D4845-E974-7A64-5B42-398779D93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0" y="254000"/>
            <a:ext cx="12495600" cy="1322007"/>
          </a:xfrm>
        </p:spPr>
        <p:txBody>
          <a:bodyPr lIns="0" tIns="0" rIns="0" bIns="0" anchor="t"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hazard</a:t>
            </a:r>
            <a:r>
              <a:rPr lang="es-ES"/>
              <a:t> </a:t>
            </a:r>
            <a:r>
              <a:rPr lang="es-ES" err="1"/>
              <a:t>nowcasts</a:t>
            </a:r>
            <a:br>
              <a:rPr lang="es-ES"/>
            </a:br>
            <a:r>
              <a:rPr lang="es-ES" sz="3200" err="1"/>
              <a:t>Examples</a:t>
            </a:r>
            <a:r>
              <a:rPr lang="es-ES" sz="3200"/>
              <a:t> of different </a:t>
            </a:r>
            <a:r>
              <a:rPr lang="es-ES" sz="3200" err="1"/>
              <a:t>hazard</a:t>
            </a:r>
            <a:r>
              <a:rPr lang="es-ES" sz="3200"/>
              <a:t> </a:t>
            </a:r>
            <a:r>
              <a:rPr lang="es-ES" sz="3200" err="1"/>
              <a:t>types</a:t>
            </a:r>
            <a:endParaRPr lang="en-US" sz="3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A99EAD-0DBA-4093-F4A4-C52B205BAAA0}"/>
              </a:ext>
            </a:extLst>
          </p:cNvPr>
          <p:cNvSpPr txBox="1"/>
          <p:nvPr/>
        </p:nvSpPr>
        <p:spPr>
          <a:xfrm>
            <a:off x="3353492" y="4993808"/>
            <a:ext cx="771756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l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b="0"/>
              <a:t>hail</a:t>
            </a: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FBEA6A-9D13-5B08-E837-653CC00DE971}"/>
              </a:ext>
            </a:extLst>
          </p:cNvPr>
          <p:cNvSpPr txBox="1"/>
          <p:nvPr/>
        </p:nvSpPr>
        <p:spPr>
          <a:xfrm>
            <a:off x="9108801" y="4994022"/>
            <a:ext cx="1687586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l" defTabSz="584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en-US" b="0"/>
              <a:t>lightning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2D0499-2064-5180-1F84-016989C97A48}"/>
              </a:ext>
            </a:extLst>
          </p:cNvPr>
          <p:cNvSpPr txBox="1"/>
          <p:nvPr/>
        </p:nvSpPr>
        <p:spPr>
          <a:xfrm>
            <a:off x="2866717" y="8975894"/>
            <a:ext cx="2130239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l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b="0"/>
              <a:t>precipitation</a:t>
            </a: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FAB218-CDA9-48B3-86EC-89B029AB293D}"/>
              </a:ext>
            </a:extLst>
          </p:cNvPr>
          <p:cNvSpPr txBox="1"/>
          <p:nvPr/>
        </p:nvSpPr>
        <p:spPr>
          <a:xfrm>
            <a:off x="9109230" y="8983432"/>
            <a:ext cx="1962336" cy="48718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0" marR="0" indent="0" algn="l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b="0"/>
              <a:t>wind</a:t>
            </a: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8701C16-8DA8-74DF-9598-8A3A05CAC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443" y="5465732"/>
            <a:ext cx="5692159" cy="36576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34856A1-CC73-E7E8-46DF-59B88616FC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296" y="1426340"/>
            <a:ext cx="5692158" cy="36576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C6D376A-56BF-9D62-E822-34A2AD7F35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6443" y="1406372"/>
            <a:ext cx="5692159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223196"/>
      </p:ext>
    </p:extLst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58F60-0E91-AE3D-288F-AA89CC528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s-ES"/>
              <a:t>Block 2: Storm </a:t>
            </a:r>
            <a:r>
              <a:rPr lang="es-ES" err="1"/>
              <a:t>hazard</a:t>
            </a:r>
            <a:r>
              <a:rPr lang="es-ES"/>
              <a:t> </a:t>
            </a:r>
            <a:r>
              <a:rPr lang="es-ES" err="1"/>
              <a:t>nowcasts</a:t>
            </a:r>
            <a:endParaRPr lang="en-US" b="0"/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E32AC8-171E-2A9C-D364-C18065FC9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8828" y="7795564"/>
            <a:ext cx="9188824" cy="1266131"/>
          </a:xfrm>
        </p:spPr>
        <p:txBody>
          <a:bodyPr lIns="0" tIns="0" rIns="0" bIns="0" anchor="t"/>
          <a:lstStyle/>
          <a:p>
            <a:r>
              <a:rPr lang="en-US"/>
              <a:t>Machine learning models are trained by using severe weather reports from ESWD (</a:t>
            </a:r>
            <a:r>
              <a:rPr lang="en-US">
                <a:hlinkClick r:id="rId2"/>
              </a:rPr>
              <a:t>https://eswd.eu</a:t>
            </a:r>
            <a:r>
              <a:rPr lang="en-US"/>
              <a:t>)</a:t>
            </a:r>
          </a:p>
        </p:txBody>
      </p:sp>
      <p:pic>
        <p:nvPicPr>
          <p:cNvPr id="4" name="Picture 3" descr="A map of a country&#10;&#10;AI-generated content may be incorrect.">
            <a:extLst>
              <a:ext uri="{FF2B5EF4-FFF2-40B4-BE49-F238E27FC236}">
                <a16:creationId xmlns:a16="http://schemas.microsoft.com/office/drawing/2014/main" id="{C32CED3D-D3F6-C193-6217-3D32C3734B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37" y="1149636"/>
            <a:ext cx="11919477" cy="6498268"/>
          </a:xfrm>
          <a:prstGeom prst="rect">
            <a:avLst/>
          </a:prstGeom>
        </p:spPr>
      </p:pic>
      <p:pic>
        <p:nvPicPr>
          <p:cNvPr id="5" name="Picture 4" descr="A close up of a sign&#10;&#10;AI-generated content may be incorrect.">
            <a:extLst>
              <a:ext uri="{FF2B5EF4-FFF2-40B4-BE49-F238E27FC236}">
                <a16:creationId xmlns:a16="http://schemas.microsoft.com/office/drawing/2014/main" id="{C96B8036-1D6F-05AE-A1BE-5482789317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337" y="6486948"/>
            <a:ext cx="11900953" cy="113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104599"/>
      </p:ext>
    </p:extLst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D2227-2985-D0F4-005F-7D55FB894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 fontScale="90000"/>
          </a:bodyPr>
          <a:lstStyle/>
          <a:p>
            <a:r>
              <a:rPr lang="es-ES"/>
              <a:t>Block 2: Storm </a:t>
            </a:r>
            <a:r>
              <a:rPr lang="es-ES" err="1"/>
              <a:t>impact</a:t>
            </a:r>
            <a:r>
              <a:rPr lang="es-ES"/>
              <a:t> </a:t>
            </a:r>
            <a:r>
              <a:rPr lang="es-ES" err="1"/>
              <a:t>nowcasts</a:t>
            </a:r>
            <a:br>
              <a:rPr lang="es-ES"/>
            </a:br>
            <a:endParaRPr lang="en-US" sz="3200" b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ECA41-9D90-4F8A-109A-E529AA370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4000" y="1369199"/>
            <a:ext cx="4237857" cy="7080221"/>
          </a:xfrm>
        </p:spPr>
        <p:txBody>
          <a:bodyPr lIns="0" tIns="0" rIns="0" bIns="0" anchor="t"/>
          <a:lstStyle/>
          <a:p>
            <a:pPr marL="457200" indent="-457200">
              <a:buFont typeface="Arial"/>
              <a:buChar char="•"/>
            </a:pPr>
            <a:r>
              <a:rPr lang="en-US"/>
              <a:t>Impact nowcasts are produced by multiplying storm hazard level by exposure level</a:t>
            </a:r>
          </a:p>
          <a:p>
            <a:pPr marL="457200" indent="-457200">
              <a:buFont typeface="Arial"/>
              <a:buChar char="•"/>
            </a:pPr>
            <a:r>
              <a:rPr lang="en-US"/>
              <a:t>Exposure raster provided by ECMWF </a:t>
            </a:r>
          </a:p>
          <a:p>
            <a:pPr marL="457200" indent="-457200">
              <a:buFont typeface="Arial"/>
              <a:buChar char="•"/>
            </a:pPr>
            <a:r>
              <a:rPr lang="en-US"/>
              <a:t>Exposure combined from publicly available information: population, health, education, transport and energy from HARCU-EU and JRC datasets</a:t>
            </a:r>
          </a:p>
        </p:txBody>
      </p:sp>
      <p:pic>
        <p:nvPicPr>
          <p:cNvPr id="4" name="Picture 3" descr="A yellow and orange squares&#10;&#10;Description automatically generated">
            <a:extLst>
              <a:ext uri="{FF2B5EF4-FFF2-40B4-BE49-F238E27FC236}">
                <a16:creationId xmlns:a16="http://schemas.microsoft.com/office/drawing/2014/main" id="{75C9B5CE-3A40-D915-5319-1EDEA550C3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4912" y="3367748"/>
            <a:ext cx="1283659" cy="52964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060C63-D8DF-CCF6-492E-719AEF94C89A}"/>
              </a:ext>
            </a:extLst>
          </p:cNvPr>
          <p:cNvSpPr txBox="1"/>
          <p:nvPr/>
        </p:nvSpPr>
        <p:spPr>
          <a:xfrm>
            <a:off x="5344015" y="4852749"/>
            <a:ext cx="5939731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/>
              <a:t>30-minute hazard and impact nowcasts</a:t>
            </a: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3DC52D-9559-8865-855E-5F89E77879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9447" y="994641"/>
            <a:ext cx="6610247" cy="38404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DF12F1D-4777-4133-3970-223C424005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5302" y="5420122"/>
            <a:ext cx="6610247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649600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10117F20-7979-7951-2F25-39AA714BE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8810D333-A6B1-B135-6888-2475319163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E18DA791-3D61-6268-B01F-809461DA8B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lIns="0" tIns="0" rIns="0" bIns="0" anchor="t"/>
          <a:lstStyle/>
          <a:p>
            <a:r>
              <a:rPr lang="en-CA"/>
              <a:t>Presentation of the block of </a:t>
            </a:r>
            <a:r>
              <a:rPr lang="en-CA" err="1"/>
              <a:t>FFnowcasting</a:t>
            </a:r>
            <a:r>
              <a:rPr lang="en-CA"/>
              <a:t> (AS):</a:t>
            </a:r>
          </a:p>
          <a:p>
            <a:r>
              <a:rPr lang="en-CA"/>
              <a:t>+when is it used? - in the 6 hours ahead of an event and when it's ongoing</a:t>
            </a:r>
          </a:p>
          <a:p>
            <a:r>
              <a:rPr lang="en-CA"/>
              <a:t>+what products are there?</a:t>
            </a:r>
          </a:p>
          <a:p>
            <a:r>
              <a:rPr lang="en-CA"/>
              <a:t>+transition to next block of products</a:t>
            </a:r>
          </a:p>
        </p:txBody>
      </p:sp>
    </p:spTree>
    <p:extLst>
      <p:ext uri="{BB962C8B-B14F-4D97-AF65-F5344CB8AC3E}">
        <p14:creationId xmlns:p14="http://schemas.microsoft.com/office/powerpoint/2010/main" val="1848457821"/>
      </p:ext>
    </p:extLst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D0F14-242D-4152-8F67-52E0BF4268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598AABAE-9BA2-BCFC-6D63-7A254B4A40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10B8A920-5D1F-48A8-AF32-5BE657A1B27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lIns="0" tIns="0" rIns="0" bIns="0" anchor="t"/>
          <a:lstStyle/>
          <a:p>
            <a:r>
              <a:rPr lang="en-CA"/>
              <a:t>Combination of products for monitoring the FF situation.</a:t>
            </a:r>
          </a:p>
          <a:p>
            <a:r>
              <a:rPr lang="en-CA"/>
              <a:t>18h past observations + 6h nowcasts with 1-h resolution</a:t>
            </a:r>
          </a:p>
        </p:txBody>
      </p:sp>
      <p:pic>
        <p:nvPicPr>
          <p:cNvPr id="2" name="Picture 1" descr="A screenshot of a map&#10;&#10;AI-generated content may be incorrect.">
            <a:extLst>
              <a:ext uri="{FF2B5EF4-FFF2-40B4-BE49-F238E27FC236}">
                <a16:creationId xmlns:a16="http://schemas.microsoft.com/office/drawing/2014/main" id="{AD235B3C-BBA1-BCED-7C2D-7EEE55BF5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0" y="2442668"/>
            <a:ext cx="12982764" cy="7011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95136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4A615-455F-FE5C-4DF3-D7A0E5200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 fontScale="90000"/>
          </a:bodyPr>
          <a:lstStyle/>
          <a:p>
            <a:r>
              <a:rPr lang="es-ES" sz="3200"/>
              <a:t>Block 3: </a:t>
            </a:r>
            <a:r>
              <a:rPr lang="es-ES" sz="3200" err="1"/>
              <a:t>Animated</a:t>
            </a:r>
            <a:r>
              <a:rPr lang="es-ES" sz="3200"/>
              <a:t> FF </a:t>
            </a:r>
            <a:r>
              <a:rPr lang="es-ES" sz="3200" err="1"/>
              <a:t>nowcasting</a:t>
            </a:r>
            <a:br>
              <a:rPr lang="es-ES" sz="3200"/>
            </a:br>
            <a:r>
              <a:rPr lang="es-ES" sz="3200"/>
              <a:t>Flash </a:t>
            </a:r>
            <a:r>
              <a:rPr lang="es-ES" sz="3200" err="1"/>
              <a:t>Flood</a:t>
            </a:r>
            <a:r>
              <a:rPr lang="es-ES" sz="3200"/>
              <a:t> </a:t>
            </a:r>
            <a:r>
              <a:rPr lang="es-ES" sz="3200" err="1"/>
              <a:t>Impact</a:t>
            </a:r>
            <a:r>
              <a:rPr lang="es-ES" sz="3200"/>
              <a:t> </a:t>
            </a:r>
            <a:r>
              <a:rPr lang="es-ES" sz="3200" err="1"/>
              <a:t>Layers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3ACFDC-2D0C-06C8-4F7B-12D37C0EB6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pPr marL="457200" indent="-457200">
              <a:buFont typeface="Arial"/>
              <a:buChar char="•"/>
            </a:pPr>
            <a:r>
              <a:rPr lang="en-GB"/>
              <a:t>Example forecast at 10:00 UTC on the 30th October</a:t>
            </a:r>
          </a:p>
          <a:p>
            <a:pPr marL="457200" indent="-457200">
              <a:buFont typeface="Arial"/>
              <a:buChar char="•"/>
            </a:pPr>
            <a:r>
              <a:rPr lang="en-GB"/>
              <a:t>Heavy rain moved north increasing flood risk in SW of Spain</a:t>
            </a:r>
          </a:p>
          <a:p>
            <a:pPr marL="457200" indent="-457200">
              <a:buFont typeface="Arial"/>
              <a:buChar char="•"/>
            </a:pPr>
            <a:r>
              <a:rPr lang="en-GB"/>
              <a:t>Highlighted catchments in east of region due to earlier rain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62AFE2-5F03-9B97-3496-E355F1FD1C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102" y="4156048"/>
            <a:ext cx="12700132" cy="44061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9BE27B-CE3D-17F9-8211-8D9C8F290F5F}"/>
              </a:ext>
            </a:extLst>
          </p:cNvPr>
          <p:cNvSpPr txBox="1"/>
          <p:nvPr/>
        </p:nvSpPr>
        <p:spPr>
          <a:xfrm>
            <a:off x="962491" y="3678166"/>
            <a:ext cx="5536614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Blended Radar &amp; NWP Precipitation</a:t>
            </a:r>
            <a:endParaRPr kumimoji="0" lang="en-GB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8ADF28-350B-730F-89EE-5432484E1B1B}"/>
              </a:ext>
            </a:extLst>
          </p:cNvPr>
          <p:cNvSpPr txBox="1"/>
          <p:nvPr/>
        </p:nvSpPr>
        <p:spPr>
          <a:xfrm>
            <a:off x="7195904" y="3687471"/>
            <a:ext cx="5536614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Flash Flood Layers</a:t>
            </a:r>
            <a:endParaRPr lang="en-GB" sz="24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"/>
              <a:ea typeface="Helvetica Neue"/>
              <a:cs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3978856456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E91AA-564A-5C5C-E7E1-2227FF92C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s-ES" sz="2900"/>
              <a:t>Block 3: </a:t>
            </a:r>
            <a:r>
              <a:rPr lang="es-ES" sz="2900" err="1"/>
              <a:t>Animated</a:t>
            </a:r>
            <a:r>
              <a:rPr lang="es-ES" sz="2900"/>
              <a:t> FF </a:t>
            </a:r>
            <a:r>
              <a:rPr lang="es-ES" sz="2900" err="1"/>
              <a:t>nowcasting</a:t>
            </a:r>
            <a:br>
              <a:rPr lang="es-ES" sz="2900"/>
            </a:br>
            <a:r>
              <a:rPr lang="es-ES" sz="2900"/>
              <a:t>EFAS </a:t>
            </a:r>
            <a:r>
              <a:rPr lang="es-ES" sz="2900" err="1"/>
              <a:t>Layers</a:t>
            </a:r>
            <a:r>
              <a:rPr lang="es-ES" sz="2900"/>
              <a:t>: ERIC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5D474C-5D65-C253-2FA0-E19F31177D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pPr marL="457200" indent="-457200">
              <a:buFont typeface="Arial"/>
              <a:buChar char="•"/>
            </a:pPr>
            <a:r>
              <a:rPr lang="en-GB"/>
              <a:t>EFAS flash flood forecast at start of event on 30th Oct 00:00 UTC did not highlight area as being at risk</a:t>
            </a:r>
          </a:p>
          <a:p>
            <a:pPr marL="457200" indent="-457200">
              <a:buFont typeface="Arial"/>
              <a:buChar char="•"/>
            </a:pPr>
            <a:r>
              <a:rPr lang="en-GB"/>
              <a:t>Therefore, EDERA layers highlighted additional risk</a:t>
            </a:r>
          </a:p>
        </p:txBody>
      </p:sp>
      <p:pic>
        <p:nvPicPr>
          <p:cNvPr id="4" name="Picture 3" descr="A map of a country&#10;&#10;AI-generated content may be incorrect.">
            <a:extLst>
              <a:ext uri="{FF2B5EF4-FFF2-40B4-BE49-F238E27FC236}">
                <a16:creationId xmlns:a16="http://schemas.microsoft.com/office/drawing/2014/main" id="{1DAB9A2A-6423-F0BB-16EE-C6F000144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088" y="2779840"/>
            <a:ext cx="10284693" cy="635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2456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92F19-6980-5970-E1B1-387AC5AF5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A95FB929-A0D8-A923-CB38-5422525486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EA0AC038-E80F-5794-7F20-4609F9D4C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Evolution of the event as it was on-going – peak – end (AS)</a:t>
            </a:r>
          </a:p>
          <a:p>
            <a:endParaRPr lang="en-CA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BFFD809-0A01-AFAA-6F77-D34DEC6745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81488"/>
            <a:ext cx="13001625" cy="69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850548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92F19-6980-5970-E1B1-387AC5AF5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A95FB929-A0D8-A923-CB38-5422525486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EA0AC038-E80F-5794-7F20-4609F9D4C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Evolution of the event as it was on-going – peak – end (AS)</a:t>
            </a:r>
          </a:p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39809E-26BD-5323-9B0D-205836BE7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81487"/>
            <a:ext cx="13001625" cy="69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098533"/>
      </p:ext>
    </p:extLst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92F19-6980-5970-E1B1-387AC5AF5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A95FB929-A0D8-A923-CB38-5422525486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EA0AC038-E80F-5794-7F20-4609F9D4C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Evolution of the event as it was on-going – peak – end (AS)</a:t>
            </a:r>
          </a:p>
          <a:p>
            <a:endParaRPr lang="en-CA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4B95485-61B8-93FA-19A2-D3624ED23D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81488"/>
            <a:ext cx="13001625" cy="69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220930"/>
      </p:ext>
    </p:extLst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92F19-6980-5970-E1B1-387AC5AF5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A95FB929-A0D8-A923-CB38-5422525486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EA0AC038-E80F-5794-7F20-4609F9D4C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Evolution of the event as it was on-going – peak – end (AS)</a:t>
            </a:r>
          </a:p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F287D1-6603-EF45-ACBA-235395D04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81488"/>
            <a:ext cx="13001625" cy="69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818889"/>
      </p:ext>
    </p:extLst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92F19-6980-5970-E1B1-387AC5AF5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A95FB929-A0D8-A923-CB38-5422525486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EA0AC038-E80F-5794-7F20-4609F9D4C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Evolution of the event as it was on-going – peak – end (AS)</a:t>
            </a:r>
          </a:p>
          <a:p>
            <a:endParaRPr lang="en-CA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8682F7-4B84-F6B3-A514-85EFE4672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81488"/>
            <a:ext cx="13001625" cy="69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069358"/>
      </p:ext>
    </p:extLst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92F19-6980-5970-E1B1-387AC5AF5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A95FB929-A0D8-A923-CB38-5422525486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EA0AC038-E80F-5794-7F20-4609F9D4C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Evolution of the event as it was on-going – peak – end (AS)</a:t>
            </a:r>
          </a:p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C9E26B-DAEB-AEDD-A268-C67EB2BF3C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981488"/>
            <a:ext cx="13001625" cy="69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425532"/>
      </p:ext>
    </p:extLst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92F19-6980-5970-E1B1-387AC5AF5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A95FB929-A0D8-A923-CB38-5422525486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s-ES"/>
              <a:t>Block 3: </a:t>
            </a:r>
            <a:r>
              <a:rPr lang="es-ES" err="1"/>
              <a:t>Animated</a:t>
            </a:r>
            <a:r>
              <a:rPr lang="es-ES"/>
              <a:t> FF </a:t>
            </a:r>
            <a:r>
              <a:rPr lang="es-ES" err="1"/>
              <a:t>nowcasting</a:t>
            </a:r>
            <a:br>
              <a:rPr lang="es-ES"/>
            </a:b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EA0AC038-E80F-5794-7F20-4609F9D4C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Evolution of the event as it was on-going – peak – end (AS)</a:t>
            </a:r>
          </a:p>
          <a:p>
            <a:endParaRPr lang="en-CA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360F7A-0685-B922-23ED-19E7B26D5A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81488"/>
            <a:ext cx="13001625" cy="69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92274"/>
      </p:ext>
    </p:extLst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2716A9C-9C01-A545-1F2A-94CE7D3F8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1892AC54-E4E7-FA0C-75F8-993BC504F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4: Flash </a:t>
            </a:r>
            <a:r>
              <a:rPr lang="es-ES" err="1"/>
              <a:t>flood</a:t>
            </a:r>
            <a:r>
              <a:rPr lang="es-ES"/>
              <a:t> </a:t>
            </a:r>
            <a:r>
              <a:rPr lang="es-ES" err="1"/>
              <a:t>past</a:t>
            </a:r>
            <a:r>
              <a:rPr lang="es-ES"/>
              <a:t> 24h </a:t>
            </a:r>
            <a:r>
              <a:rPr lang="es-ES" err="1"/>
              <a:t>summary</a:t>
            </a:r>
            <a:endParaRPr/>
          </a:p>
        </p:txBody>
      </p:sp>
      <p:sp>
        <p:nvSpPr>
          <p:cNvPr id="45" name="Double-click to edit">
            <a:extLst>
              <a:ext uri="{FF2B5EF4-FFF2-40B4-BE49-F238E27FC236}">
                <a16:creationId xmlns:a16="http://schemas.microsoft.com/office/drawing/2014/main" id="{A5DF8A68-C053-A14F-64EA-4D211167A2B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CA"/>
              <a:t>Summary of the event as captured by the different products (AS)</a:t>
            </a:r>
          </a:p>
          <a:p>
            <a:r>
              <a:rPr lang="en-CA"/>
              <a:t>Correspondence with the reported impacts (AS).</a:t>
            </a:r>
          </a:p>
          <a:p>
            <a:r>
              <a:rPr lang="en-CA"/>
              <a:t>When is this block of products used and how? (AS)</a:t>
            </a:r>
          </a:p>
        </p:txBody>
      </p:sp>
    </p:spTree>
    <p:extLst>
      <p:ext uri="{BB962C8B-B14F-4D97-AF65-F5344CB8AC3E}">
        <p14:creationId xmlns:p14="http://schemas.microsoft.com/office/powerpoint/2010/main" val="1517078716"/>
      </p:ext>
    </p:extLst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16A9C-9C01-A545-1F2A-94CE7D3F8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1892AC54-E4E7-FA0C-75F8-993BC504F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4: Flash </a:t>
            </a:r>
            <a:r>
              <a:rPr lang="es-ES" err="1"/>
              <a:t>flood</a:t>
            </a:r>
            <a:r>
              <a:rPr lang="es-ES"/>
              <a:t> </a:t>
            </a:r>
            <a:r>
              <a:rPr lang="es-ES" err="1"/>
              <a:t>past</a:t>
            </a:r>
            <a:r>
              <a:rPr lang="es-ES"/>
              <a:t> 24h </a:t>
            </a:r>
            <a:r>
              <a:rPr lang="es-ES" err="1"/>
              <a:t>summary</a:t>
            </a:r>
            <a:endParaRPr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53E228-666C-C747-7147-339923B37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12585"/>
            <a:ext cx="13001625" cy="690711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90515F9-DA84-FE0E-E86B-E78E63FE0D44}"/>
              </a:ext>
            </a:extLst>
          </p:cNvPr>
          <p:cNvSpPr/>
          <p:nvPr/>
        </p:nvSpPr>
        <p:spPr>
          <a:xfrm>
            <a:off x="-3130" y="5194461"/>
            <a:ext cx="2497592" cy="561007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8FD49C-6D93-2D84-DC11-6C1820CA48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r>
              <a:rPr lang="en-US" err="1"/>
              <a:t>Acumulated</a:t>
            </a:r>
            <a:r>
              <a:rPr lang="en-US"/>
              <a:t> precipitation</a:t>
            </a:r>
          </a:p>
        </p:txBody>
      </p:sp>
      <p:pic>
        <p:nvPicPr>
          <p:cNvPr id="5" name="Imagen 4" descr="Imagen que contiene Escala de tiempo&#10;&#10;El contenido generado por inteligencia artificial puede ser incorrecto.">
            <a:extLst>
              <a:ext uri="{FF2B5EF4-FFF2-40B4-BE49-F238E27FC236}">
                <a16:creationId xmlns:a16="http://schemas.microsoft.com/office/drawing/2014/main" id="{FB18B960-8940-EF88-E5C5-AEAB09AF4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71433" y="4361546"/>
            <a:ext cx="781050" cy="326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02384"/>
      </p:ext>
    </p:extLst>
  </p:cSld>
  <p:clrMapOvr>
    <a:masterClrMapping/>
  </p:clrMapOvr>
  <p:transition spd="med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16A9C-9C01-A545-1F2A-94CE7D3F8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19DD70-42B9-4043-14F6-4726F83C0E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12586"/>
            <a:ext cx="13001625" cy="6907113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1892AC54-E4E7-FA0C-75F8-993BC504F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4: Flash </a:t>
            </a:r>
            <a:r>
              <a:rPr lang="es-ES" err="1"/>
              <a:t>flood</a:t>
            </a:r>
            <a:r>
              <a:rPr lang="es-ES"/>
              <a:t> </a:t>
            </a:r>
            <a:r>
              <a:rPr lang="es-ES" err="1"/>
              <a:t>past</a:t>
            </a:r>
            <a:r>
              <a:rPr lang="es-ES"/>
              <a:t> 24h </a:t>
            </a:r>
            <a:r>
              <a:rPr lang="es-ES" err="1"/>
              <a:t>summary</a:t>
            </a: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90515F9-DA84-FE0E-E86B-E78E63FE0D44}"/>
              </a:ext>
            </a:extLst>
          </p:cNvPr>
          <p:cNvSpPr/>
          <p:nvPr/>
        </p:nvSpPr>
        <p:spPr>
          <a:xfrm>
            <a:off x="-3130" y="5194461"/>
            <a:ext cx="2497592" cy="561007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55386E2-3A4F-24E0-5B8A-FA2CE46960E7}"/>
              </a:ext>
            </a:extLst>
          </p:cNvPr>
          <p:cNvSpPr/>
          <p:nvPr/>
        </p:nvSpPr>
        <p:spPr>
          <a:xfrm>
            <a:off x="-16739" y="6180189"/>
            <a:ext cx="2497592" cy="561007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BE831223-7C13-1845-6452-73D84F4FA3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4000" y="1231825"/>
            <a:ext cx="12495600" cy="6286501"/>
          </a:xfrm>
        </p:spPr>
        <p:txBody>
          <a:bodyPr lIns="0" tIns="0" rIns="0" bIns="0" anchor="t"/>
          <a:lstStyle/>
          <a:p>
            <a:r>
              <a:rPr lang="en-US" err="1"/>
              <a:t>Acumulated</a:t>
            </a:r>
            <a:r>
              <a:rPr lang="en-US"/>
              <a:t> precipitation &amp; </a:t>
            </a:r>
            <a:r>
              <a:rPr lang="en-US" err="1"/>
              <a:t>Raingauges</a:t>
            </a:r>
          </a:p>
        </p:txBody>
      </p:sp>
      <p:pic>
        <p:nvPicPr>
          <p:cNvPr id="4" name="Imagen 3" descr="Mapa&#10;&#10;El contenido generado por inteligencia artificial puede ser incorrecto.">
            <a:extLst>
              <a:ext uri="{FF2B5EF4-FFF2-40B4-BE49-F238E27FC236}">
                <a16:creationId xmlns:a16="http://schemas.microsoft.com/office/drawing/2014/main" id="{BAF961CF-847E-67BF-0EC1-69872DB7BF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0045" y="3680529"/>
            <a:ext cx="2550173" cy="4537399"/>
          </a:xfrm>
          <a:prstGeom prst="rect">
            <a:avLst/>
          </a:prstGeom>
        </p:spPr>
      </p:pic>
      <p:cxnSp>
        <p:nvCxnSpPr>
          <p:cNvPr id="6" name="Conector recto de flecha 5">
            <a:extLst>
              <a:ext uri="{FF2B5EF4-FFF2-40B4-BE49-F238E27FC236}">
                <a16:creationId xmlns:a16="http://schemas.microsoft.com/office/drawing/2014/main" id="{84EA2862-6E68-E775-C50D-5B62179639AB}"/>
              </a:ext>
            </a:extLst>
          </p:cNvPr>
          <p:cNvCxnSpPr/>
          <p:nvPr/>
        </p:nvCxnSpPr>
        <p:spPr>
          <a:xfrm flipH="1" flipV="1">
            <a:off x="6229739" y="5400350"/>
            <a:ext cx="3265714" cy="628261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pic>
        <p:nvPicPr>
          <p:cNvPr id="7" name="Imagen 6" descr="Imagen que contiene Escala de tiempo&#10;&#10;El contenido generado por inteligencia artificial puede ser incorrecto.">
            <a:extLst>
              <a:ext uri="{FF2B5EF4-FFF2-40B4-BE49-F238E27FC236}">
                <a16:creationId xmlns:a16="http://schemas.microsoft.com/office/drawing/2014/main" id="{7AC0523B-49EE-79D9-4257-50A8BD4073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71433" y="4361546"/>
            <a:ext cx="781050" cy="326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56209"/>
      </p:ext>
    </p:extLst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16A9C-9C01-A545-1F2A-94CE7D3F8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1892AC54-E4E7-FA0C-75F8-993BC504F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4: Flash </a:t>
            </a:r>
            <a:r>
              <a:rPr lang="es-ES" err="1"/>
              <a:t>flood</a:t>
            </a:r>
            <a:r>
              <a:rPr lang="es-ES"/>
              <a:t> </a:t>
            </a:r>
            <a:r>
              <a:rPr lang="es-ES" err="1"/>
              <a:t>past</a:t>
            </a:r>
            <a:r>
              <a:rPr lang="es-ES"/>
              <a:t> 24h </a:t>
            </a:r>
            <a:r>
              <a:rPr lang="es-ES" err="1"/>
              <a:t>summary</a:t>
            </a:r>
            <a:endParaRPr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53E228-666C-C747-7147-339923B37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12585"/>
            <a:ext cx="13001625" cy="6907113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8FD49C-6D93-2D84-DC11-6C1820CA48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r>
              <a:rPr lang="en-US"/>
              <a:t>Impacts</a:t>
            </a:r>
          </a:p>
        </p:txBody>
      </p:sp>
      <p:sp>
        <p:nvSpPr>
          <p:cNvPr id="5" name="Explosion: 8 Points 4">
            <a:extLst>
              <a:ext uri="{FF2B5EF4-FFF2-40B4-BE49-F238E27FC236}">
                <a16:creationId xmlns:a16="http://schemas.microsoft.com/office/drawing/2014/main" id="{9FC63BDC-58EF-0354-CD21-2FD75A266515}"/>
              </a:ext>
            </a:extLst>
          </p:cNvPr>
          <p:cNvSpPr/>
          <p:nvPr/>
        </p:nvSpPr>
        <p:spPr>
          <a:xfrm>
            <a:off x="3049547" y="832306"/>
            <a:ext cx="363110" cy="405518"/>
          </a:xfrm>
          <a:prstGeom prst="irregularSeal1">
            <a:avLst/>
          </a:prstGeom>
          <a:solidFill>
            <a:schemeClr val="accent2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7" name="&quot;Not Allowed&quot; Symbol 6">
            <a:extLst>
              <a:ext uri="{FF2B5EF4-FFF2-40B4-BE49-F238E27FC236}">
                <a16:creationId xmlns:a16="http://schemas.microsoft.com/office/drawing/2014/main" id="{FAAA125F-4A71-D522-765B-A47AEED172F0}"/>
              </a:ext>
            </a:extLst>
          </p:cNvPr>
          <p:cNvSpPr/>
          <p:nvPr/>
        </p:nvSpPr>
        <p:spPr>
          <a:xfrm>
            <a:off x="7217859" y="863065"/>
            <a:ext cx="377246" cy="363110"/>
          </a:xfrm>
          <a:prstGeom prst="noSmoking">
            <a:avLst/>
          </a:prstGeom>
          <a:solidFill>
            <a:schemeClr val="accent5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26E185-FCB7-0C73-C48F-7D52D54FFA9C}"/>
              </a:ext>
            </a:extLst>
          </p:cNvPr>
          <p:cNvSpPr txBox="1"/>
          <p:nvPr/>
        </p:nvSpPr>
        <p:spPr>
          <a:xfrm>
            <a:off x="7668789" y="883582"/>
            <a:ext cx="3581558" cy="157992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/>
              <a:t>Transportation network affected:</a:t>
            </a:r>
          </a:p>
          <a:p>
            <a:pPr algn="l"/>
            <a:r>
              <a:rPr lang="en-US" sz="1600"/>
              <a:t>CA-9101 Olvera</a:t>
            </a:r>
            <a:endParaRPr lang="en-US"/>
          </a:p>
          <a:p>
            <a:pPr algn="l"/>
            <a:r>
              <a:rPr lang="en-US" sz="1600"/>
              <a:t>CA-3113 Puerto Real</a:t>
            </a:r>
          </a:p>
          <a:p>
            <a:pPr algn="l"/>
            <a:r>
              <a:rPr lang="en-US" sz="1600"/>
              <a:t>CA-5101 Arcos de la Fra.</a:t>
            </a:r>
          </a:p>
          <a:p>
            <a:pPr algn="l"/>
            <a:r>
              <a:rPr lang="en-US" sz="1600"/>
              <a:t>CA-9101 &amp; N349 Jerez</a:t>
            </a:r>
          </a:p>
          <a:p>
            <a:pPr algn="l"/>
            <a:r>
              <a:rPr lang="en-US" sz="1600"/>
              <a:t>A-372 El Bosque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8FFA70-63C7-42BF-A6CF-EAE189BDE7EE}"/>
              </a:ext>
            </a:extLst>
          </p:cNvPr>
          <p:cNvSpPr txBox="1"/>
          <p:nvPr/>
        </p:nvSpPr>
        <p:spPr>
          <a:xfrm>
            <a:off x="3416764" y="982456"/>
            <a:ext cx="2509205" cy="1087477"/>
          </a:xfrm>
          <a:prstGeom prst="rect">
            <a:avLst/>
          </a:prstGeom>
          <a:noFill/>
          <a:ln w="28575" cap="flat">
            <a:solidFill>
              <a:srgbClr val="FF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/>
              <a:t>Flooding in:</a:t>
            </a:r>
            <a:endParaRPr lang="en-US"/>
          </a:p>
          <a:p>
            <a:pPr algn="l"/>
            <a:r>
              <a:rPr lang="en-US" sz="1600"/>
              <a:t>JEREZ</a:t>
            </a:r>
            <a:endParaRPr lang="en-US"/>
          </a:p>
          <a:p>
            <a:pPr algn="l"/>
            <a:r>
              <a:rPr lang="en-US" sz="1600"/>
              <a:t>El Puerto de Santa María</a:t>
            </a:r>
          </a:p>
          <a:p>
            <a:pPr algn="l"/>
            <a:r>
              <a:rPr lang="en-US" sz="1600"/>
              <a:t>Sanlúcar de Barrameda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F5760B7-183D-1FB5-6F92-50FDD128BFB5}"/>
              </a:ext>
            </a:extLst>
          </p:cNvPr>
          <p:cNvCxnSpPr/>
          <p:nvPr/>
        </p:nvCxnSpPr>
        <p:spPr>
          <a:xfrm flipH="1">
            <a:off x="7529581" y="2527381"/>
            <a:ext cx="673697" cy="2316426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739DB00-C7A9-D1FF-6F08-F7D6F18395ED}"/>
              </a:ext>
            </a:extLst>
          </p:cNvPr>
          <p:cNvCxnSpPr/>
          <p:nvPr/>
        </p:nvCxnSpPr>
        <p:spPr>
          <a:xfrm flipH="1">
            <a:off x="5851408" y="2489520"/>
            <a:ext cx="2296268" cy="306258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3A798FD-D368-43DF-C491-C89E42D07960}"/>
              </a:ext>
            </a:extLst>
          </p:cNvPr>
          <p:cNvCxnSpPr/>
          <p:nvPr/>
        </p:nvCxnSpPr>
        <p:spPr>
          <a:xfrm flipH="1">
            <a:off x="6307721" y="2491040"/>
            <a:ext cx="1853158" cy="2751026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5BD1EF0-6773-8B26-83DF-0B68711D16C7}"/>
              </a:ext>
            </a:extLst>
          </p:cNvPr>
          <p:cNvCxnSpPr/>
          <p:nvPr/>
        </p:nvCxnSpPr>
        <p:spPr>
          <a:xfrm>
            <a:off x="8205380" y="2454477"/>
            <a:ext cx="388929" cy="1926833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069F025-120D-0479-43D1-06043A0DAB4D}"/>
              </a:ext>
            </a:extLst>
          </p:cNvPr>
          <p:cNvCxnSpPr/>
          <p:nvPr/>
        </p:nvCxnSpPr>
        <p:spPr>
          <a:xfrm flipH="1">
            <a:off x="8023046" y="2488595"/>
            <a:ext cx="186305" cy="2641548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81963DE-0163-8802-9632-D544E484AB0F}"/>
              </a:ext>
            </a:extLst>
          </p:cNvPr>
          <p:cNvCxnSpPr/>
          <p:nvPr/>
        </p:nvCxnSpPr>
        <p:spPr>
          <a:xfrm>
            <a:off x="5137953" y="2098642"/>
            <a:ext cx="368014" cy="276689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A007EE1-DECA-D1EE-8633-59C4E54DF317}"/>
              </a:ext>
            </a:extLst>
          </p:cNvPr>
          <p:cNvCxnSpPr>
            <a:cxnSpLocks/>
          </p:cNvCxnSpPr>
          <p:nvPr/>
        </p:nvCxnSpPr>
        <p:spPr>
          <a:xfrm>
            <a:off x="5140526" y="2170958"/>
            <a:ext cx="992175" cy="307364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7AE27F7-8EAC-8121-6678-071780063CDE}"/>
              </a:ext>
            </a:extLst>
          </p:cNvPr>
          <p:cNvCxnSpPr>
            <a:cxnSpLocks/>
          </p:cNvCxnSpPr>
          <p:nvPr/>
        </p:nvCxnSpPr>
        <p:spPr>
          <a:xfrm>
            <a:off x="5140388" y="2174680"/>
            <a:ext cx="688545" cy="292900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A11224E0-BE7F-D54B-B28E-8561C03989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7791" y="5729936"/>
            <a:ext cx="10895413" cy="38871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48071891"/>
      </p:ext>
    </p:extLst>
  </p:cSld>
  <p:clrMapOvr>
    <a:masterClrMapping/>
  </p:clrMapOvr>
  <p:transition spd="med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16A9C-9C01-A545-1F2A-94CE7D3F8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33234F-E35F-325D-846D-0291945CC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075" y="1812585"/>
            <a:ext cx="13001625" cy="6907113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1892AC54-E4E7-FA0C-75F8-993BC504F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4: Flash </a:t>
            </a:r>
            <a:r>
              <a:rPr lang="es-ES" err="1"/>
              <a:t>flood</a:t>
            </a:r>
            <a:r>
              <a:rPr lang="es-ES"/>
              <a:t> </a:t>
            </a:r>
            <a:r>
              <a:rPr lang="es-ES" err="1"/>
              <a:t>past</a:t>
            </a:r>
            <a:r>
              <a:rPr lang="es-ES"/>
              <a:t> 24h </a:t>
            </a:r>
            <a:r>
              <a:rPr lang="es-ES" err="1"/>
              <a:t>summary</a:t>
            </a: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90515F9-DA84-FE0E-E86B-E78E63FE0D44}"/>
              </a:ext>
            </a:extLst>
          </p:cNvPr>
          <p:cNvSpPr/>
          <p:nvPr/>
        </p:nvSpPr>
        <p:spPr>
          <a:xfrm>
            <a:off x="-3130" y="6672353"/>
            <a:ext cx="2426914" cy="1437417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8FD49C-6D93-2D84-DC11-6C1820CA48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r>
              <a:rPr lang="en-US"/>
              <a:t>Flash flood impact in the sub-catchments</a:t>
            </a:r>
          </a:p>
        </p:txBody>
      </p:sp>
    </p:spTree>
    <p:extLst>
      <p:ext uri="{BB962C8B-B14F-4D97-AF65-F5344CB8AC3E}">
        <p14:creationId xmlns:p14="http://schemas.microsoft.com/office/powerpoint/2010/main" val="3234369602"/>
      </p:ext>
    </p:extLst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16A9C-9C01-A545-1F2A-94CE7D3F8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9C117F-922A-7885-6A10-459E27CBA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075" y="1812585"/>
            <a:ext cx="13001625" cy="6907113"/>
          </a:xfrm>
          <a:prstGeom prst="rect">
            <a:avLst/>
          </a:prstGeom>
        </p:spPr>
      </p:pic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1892AC54-E4E7-FA0C-75F8-993BC504F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s-ES"/>
              <a:t>Block 4: Flash </a:t>
            </a:r>
            <a:r>
              <a:rPr lang="es-ES" err="1"/>
              <a:t>flood</a:t>
            </a:r>
            <a:r>
              <a:rPr lang="es-ES"/>
              <a:t> </a:t>
            </a:r>
            <a:r>
              <a:rPr lang="es-ES" err="1"/>
              <a:t>past</a:t>
            </a:r>
            <a:r>
              <a:rPr lang="es-ES"/>
              <a:t> 24h </a:t>
            </a:r>
            <a:r>
              <a:rPr lang="es-ES" err="1"/>
              <a:t>summary</a:t>
            </a:r>
            <a:endParaRPr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8FD49C-6D93-2D84-DC11-6C1820CA48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r>
              <a:rPr lang="en-US"/>
              <a:t>Impacts</a:t>
            </a:r>
          </a:p>
        </p:txBody>
      </p:sp>
      <p:sp>
        <p:nvSpPr>
          <p:cNvPr id="5" name="Explosion: 8 Points 4">
            <a:extLst>
              <a:ext uri="{FF2B5EF4-FFF2-40B4-BE49-F238E27FC236}">
                <a16:creationId xmlns:a16="http://schemas.microsoft.com/office/drawing/2014/main" id="{9FC63BDC-58EF-0354-CD21-2FD75A266515}"/>
              </a:ext>
            </a:extLst>
          </p:cNvPr>
          <p:cNvSpPr/>
          <p:nvPr/>
        </p:nvSpPr>
        <p:spPr>
          <a:xfrm>
            <a:off x="3049547" y="832306"/>
            <a:ext cx="363110" cy="405518"/>
          </a:xfrm>
          <a:prstGeom prst="irregularSeal1">
            <a:avLst/>
          </a:prstGeom>
          <a:solidFill>
            <a:schemeClr val="accent2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7" name="&quot;Not Allowed&quot; Symbol 6">
            <a:extLst>
              <a:ext uri="{FF2B5EF4-FFF2-40B4-BE49-F238E27FC236}">
                <a16:creationId xmlns:a16="http://schemas.microsoft.com/office/drawing/2014/main" id="{FAAA125F-4A71-D522-765B-A47AEED172F0}"/>
              </a:ext>
            </a:extLst>
          </p:cNvPr>
          <p:cNvSpPr/>
          <p:nvPr/>
        </p:nvSpPr>
        <p:spPr>
          <a:xfrm>
            <a:off x="7217859" y="863065"/>
            <a:ext cx="377246" cy="363110"/>
          </a:xfrm>
          <a:prstGeom prst="noSmoking">
            <a:avLst/>
          </a:prstGeom>
          <a:solidFill>
            <a:schemeClr val="accent5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26E185-FCB7-0C73-C48F-7D52D54FFA9C}"/>
              </a:ext>
            </a:extLst>
          </p:cNvPr>
          <p:cNvSpPr txBox="1"/>
          <p:nvPr/>
        </p:nvSpPr>
        <p:spPr>
          <a:xfrm>
            <a:off x="7872340" y="700241"/>
            <a:ext cx="2743199" cy="1333698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/>
              <a:t>CA-9101 Olvera</a:t>
            </a:r>
          </a:p>
          <a:p>
            <a:pPr algn="l"/>
            <a:r>
              <a:rPr lang="en-US" sz="1600"/>
              <a:t>CA-3113 Puerto Real</a:t>
            </a:r>
          </a:p>
          <a:p>
            <a:pPr algn="l"/>
            <a:r>
              <a:rPr lang="en-US" sz="1600"/>
              <a:t>CA-5101 Arcos de la Fra.</a:t>
            </a:r>
          </a:p>
          <a:p>
            <a:pPr algn="l"/>
            <a:r>
              <a:rPr lang="en-US" sz="1600"/>
              <a:t>CA-9101 &amp; N349 Jerez</a:t>
            </a:r>
          </a:p>
          <a:p>
            <a:pPr algn="l"/>
            <a:r>
              <a:rPr lang="en-US" sz="1600"/>
              <a:t>A-372 El Bosque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8FFA70-63C7-42BF-A6CF-EAE189BDE7EE}"/>
              </a:ext>
            </a:extLst>
          </p:cNvPr>
          <p:cNvSpPr txBox="1"/>
          <p:nvPr/>
        </p:nvSpPr>
        <p:spPr>
          <a:xfrm>
            <a:off x="3579882" y="911709"/>
            <a:ext cx="2488758" cy="841256"/>
          </a:xfrm>
          <a:prstGeom prst="rect">
            <a:avLst/>
          </a:prstGeom>
          <a:noFill/>
          <a:ln w="28575" cap="flat">
            <a:solidFill>
              <a:srgbClr val="FF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/>
              <a:t>JEREZ</a:t>
            </a:r>
          </a:p>
          <a:p>
            <a:pPr algn="l"/>
            <a:r>
              <a:rPr lang="en-US" sz="1600"/>
              <a:t>El Puerto de Santa María</a:t>
            </a:r>
          </a:p>
          <a:p>
            <a:pPr algn="l"/>
            <a:r>
              <a:rPr lang="en-US" sz="1600"/>
              <a:t>Sanlúcar de Barrameda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F5760B7-183D-1FB5-6F92-50FDD128BFB5}"/>
              </a:ext>
            </a:extLst>
          </p:cNvPr>
          <p:cNvCxnSpPr/>
          <p:nvPr/>
        </p:nvCxnSpPr>
        <p:spPr>
          <a:xfrm flipH="1">
            <a:off x="7529581" y="2162451"/>
            <a:ext cx="640522" cy="2681356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739DB00-C7A9-D1FF-6F08-F7D6F18395ED}"/>
              </a:ext>
            </a:extLst>
          </p:cNvPr>
          <p:cNvCxnSpPr/>
          <p:nvPr/>
        </p:nvCxnSpPr>
        <p:spPr>
          <a:xfrm flipH="1">
            <a:off x="5834821" y="2008476"/>
            <a:ext cx="2379206" cy="3543632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3A798FD-D368-43DF-C491-C89E42D07960}"/>
              </a:ext>
            </a:extLst>
          </p:cNvPr>
          <p:cNvCxnSpPr/>
          <p:nvPr/>
        </p:nvCxnSpPr>
        <p:spPr>
          <a:xfrm flipH="1">
            <a:off x="6274546" y="2009996"/>
            <a:ext cx="1969271" cy="3331596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5BD1EF0-6773-8B26-83DF-0B68711D16C7}"/>
              </a:ext>
            </a:extLst>
          </p:cNvPr>
          <p:cNvCxnSpPr/>
          <p:nvPr/>
        </p:nvCxnSpPr>
        <p:spPr>
          <a:xfrm>
            <a:off x="8188793" y="2039784"/>
            <a:ext cx="405516" cy="2441052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069F025-120D-0479-43D1-06043A0DAB4D}"/>
              </a:ext>
            </a:extLst>
          </p:cNvPr>
          <p:cNvCxnSpPr/>
          <p:nvPr/>
        </p:nvCxnSpPr>
        <p:spPr>
          <a:xfrm flipH="1">
            <a:off x="8120620" y="2140253"/>
            <a:ext cx="103367" cy="2368987"/>
          </a:xfrm>
          <a:prstGeom prst="straightConnector1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81963DE-0163-8802-9632-D544E484AB0F}"/>
              </a:ext>
            </a:extLst>
          </p:cNvPr>
          <p:cNvCxnSpPr/>
          <p:nvPr/>
        </p:nvCxnSpPr>
        <p:spPr>
          <a:xfrm>
            <a:off x="5237479" y="1816651"/>
            <a:ext cx="334839" cy="304888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A007EE1-DECA-D1EE-8633-59C4E54DF317}"/>
              </a:ext>
            </a:extLst>
          </p:cNvPr>
          <p:cNvCxnSpPr>
            <a:cxnSpLocks/>
          </p:cNvCxnSpPr>
          <p:nvPr/>
        </p:nvCxnSpPr>
        <p:spPr>
          <a:xfrm>
            <a:off x="5237341" y="1830648"/>
            <a:ext cx="928535" cy="343054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7AE27F7-8EAC-8121-6678-071780063CDE}"/>
              </a:ext>
            </a:extLst>
          </p:cNvPr>
          <p:cNvCxnSpPr>
            <a:cxnSpLocks/>
          </p:cNvCxnSpPr>
          <p:nvPr/>
        </p:nvCxnSpPr>
        <p:spPr>
          <a:xfrm>
            <a:off x="5237203" y="1830510"/>
            <a:ext cx="575143" cy="319024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" name="CuadroTexto 3">
            <a:extLst>
              <a:ext uri="{FF2B5EF4-FFF2-40B4-BE49-F238E27FC236}">
                <a16:creationId xmlns:a16="http://schemas.microsoft.com/office/drawing/2014/main" id="{EC343D39-8FC3-FDE1-53D2-891E0A8DDE23}"/>
              </a:ext>
            </a:extLst>
          </p:cNvPr>
          <p:cNvSpPr txBox="1"/>
          <p:nvPr/>
        </p:nvSpPr>
        <p:spPr>
          <a:xfrm>
            <a:off x="1910012" y="725037"/>
            <a:ext cx="1133082" cy="84125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s-ES"/>
              <a:t>Urban</a:t>
            </a:r>
          </a:p>
          <a:p>
            <a:pPr algn="l"/>
            <a:r>
              <a:rPr lang="es-ES" err="1"/>
              <a:t>floods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A947A9CB-1B88-1BEB-C399-10C4B47F0940}"/>
              </a:ext>
            </a:extLst>
          </p:cNvPr>
          <p:cNvSpPr txBox="1"/>
          <p:nvPr/>
        </p:nvSpPr>
        <p:spPr>
          <a:xfrm>
            <a:off x="6240712" y="798176"/>
            <a:ext cx="1133082" cy="84125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s-ES"/>
              <a:t>Road</a:t>
            </a:r>
          </a:p>
          <a:p>
            <a:pPr algn="l"/>
            <a:r>
              <a:rPr lang="es-ES"/>
              <a:t>cuts</a:t>
            </a:r>
          </a:p>
        </p:txBody>
      </p:sp>
      <p:pic>
        <p:nvPicPr>
          <p:cNvPr id="2" name="Imagen 1" descr="Interfaz de usuario gráfica, Texto, Aplicación&#10;&#10;El contenido generado por inteligencia artificial puede ser incorrecto.">
            <a:extLst>
              <a:ext uri="{FF2B5EF4-FFF2-40B4-BE49-F238E27FC236}">
                <a16:creationId xmlns:a16="http://schemas.microsoft.com/office/drawing/2014/main" id="{CD3F6B65-A44C-6A97-9833-0D6EA2ED19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2710" y="5874231"/>
            <a:ext cx="115443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749407"/>
      </p:ext>
    </p:extLst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16A9C-9C01-A545-1F2A-94CE7D3F8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Double-click to edit">
            <a:extLst>
              <a:ext uri="{FF2B5EF4-FFF2-40B4-BE49-F238E27FC236}">
                <a16:creationId xmlns:a16="http://schemas.microsoft.com/office/drawing/2014/main" id="{1892AC54-E4E7-FA0C-75F8-993BC504F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 anchor="t">
            <a:normAutofit/>
          </a:bodyPr>
          <a:lstStyle/>
          <a:p>
            <a:r>
              <a:rPr lang="es-ES" err="1"/>
              <a:t>How</a:t>
            </a:r>
            <a:r>
              <a:rPr lang="es-ES"/>
              <a:t> </a:t>
            </a:r>
            <a:r>
              <a:rPr lang="es-ES" err="1"/>
              <a:t>to</a:t>
            </a:r>
            <a:r>
              <a:rPr lang="es-ES"/>
              <a:t> </a:t>
            </a:r>
            <a:r>
              <a:rPr lang="es-ES" err="1"/>
              <a:t>analyse</a:t>
            </a:r>
            <a:r>
              <a:rPr lang="es-ES"/>
              <a:t> </a:t>
            </a:r>
            <a:r>
              <a:rPr lang="es-ES" err="1"/>
              <a:t>an</a:t>
            </a:r>
            <a:r>
              <a:rPr lang="es-ES"/>
              <a:t> EDERA </a:t>
            </a:r>
            <a:r>
              <a:rPr lang="es-ES" err="1"/>
              <a:t>forecast</a:t>
            </a:r>
            <a:r>
              <a:rPr lang="es-ES"/>
              <a:t>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8FD49C-6D93-2D84-DC11-6C1820CA48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0" tIns="0" rIns="0" bIns="0" anchor="t"/>
          <a:lstStyle/>
          <a:p>
            <a:r>
              <a:rPr lang="en-US"/>
              <a:t>Received notification emails (official warnings + EDERA notifications).</a:t>
            </a:r>
          </a:p>
          <a:p>
            <a:pPr marL="457200" indent="-457200">
              <a:buFont typeface="Arial"/>
              <a:buChar char="•"/>
            </a:pPr>
            <a:r>
              <a:rPr lang="en-US"/>
              <a:t>Log in to the platform</a:t>
            </a:r>
          </a:p>
          <a:p>
            <a:pPr marL="457200" indent="-457200">
              <a:buFont typeface="Arial"/>
              <a:buChar char="•"/>
            </a:pPr>
            <a:r>
              <a:rPr lang="en-US"/>
              <a:t>Analyse the summary of the forecasted situation (0-6h, 6-24h, 24-48h, 48-120h).</a:t>
            </a:r>
          </a:p>
          <a:p>
            <a:endParaRPr lang="en-US" sz="1200"/>
          </a:p>
          <a:p>
            <a:r>
              <a:rPr lang="en-US"/>
              <a:t>As the situation approaches,</a:t>
            </a:r>
          </a:p>
          <a:p>
            <a:pPr marL="457200" indent="-457200">
              <a:buFont typeface="Arial"/>
              <a:buChar char="•"/>
            </a:pPr>
            <a:r>
              <a:rPr lang="en-US"/>
              <a:t>Monitoring the evolution of the storm impact (0-3h).</a:t>
            </a:r>
          </a:p>
          <a:p>
            <a:pPr marL="457200" indent="-457200">
              <a:buFont typeface="Arial"/>
              <a:buChar char="•"/>
            </a:pPr>
            <a:r>
              <a:rPr lang="en-US"/>
              <a:t>Monitoring the evolution of flash flood impact forecasts (0-6h).</a:t>
            </a:r>
          </a:p>
          <a:p>
            <a:endParaRPr lang="en-US" sz="1200"/>
          </a:p>
          <a:p>
            <a:r>
              <a:rPr lang="en-US"/>
              <a:t>After the event:</a:t>
            </a:r>
          </a:p>
          <a:p>
            <a:r>
              <a:rPr lang="en-US"/>
              <a:t>Recap through the 24-h 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212620-2EA8-BA05-AC73-C12EDB8287B7}"/>
              </a:ext>
            </a:extLst>
          </p:cNvPr>
          <p:cNvSpPr txBox="1"/>
          <p:nvPr/>
        </p:nvSpPr>
        <p:spPr>
          <a:xfrm>
            <a:off x="2029804" y="7775866"/>
            <a:ext cx="3719897" cy="56425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>
                <a:latin typeface="Arial"/>
                <a:cs typeface="Arial"/>
              </a:rPr>
              <a:t>More information?</a:t>
            </a:r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755DD15-ECDA-2824-2221-C84E6044675F}"/>
              </a:ext>
            </a:extLst>
          </p:cNvPr>
          <p:cNvGrpSpPr/>
          <p:nvPr/>
        </p:nvGrpSpPr>
        <p:grpSpPr>
          <a:xfrm>
            <a:off x="2457743" y="8230033"/>
            <a:ext cx="9937899" cy="1126844"/>
            <a:chOff x="2457743" y="8230033"/>
            <a:chExt cx="9937899" cy="1126844"/>
          </a:xfrm>
        </p:grpSpPr>
        <p:sp>
          <p:nvSpPr>
            <p:cNvPr id="2" name="Arrow: Right 1">
              <a:extLst>
                <a:ext uri="{FF2B5EF4-FFF2-40B4-BE49-F238E27FC236}">
                  <a16:creationId xmlns:a16="http://schemas.microsoft.com/office/drawing/2014/main" id="{D5BD35F1-99E6-E91F-C025-0D865298C71C}"/>
                </a:ext>
              </a:extLst>
            </p:cNvPr>
            <p:cNvSpPr/>
            <p:nvPr/>
          </p:nvSpPr>
          <p:spPr>
            <a:xfrm>
              <a:off x="2457743" y="8230033"/>
              <a:ext cx="2851526" cy="1126844"/>
            </a:xfrm>
            <a:prstGeom prst="rightArrow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anchor="ctr">
              <a:spAutoFit/>
            </a:bodyPr>
            <a:lstStyle/>
            <a:p>
              <a:pPr marL="0" marR="0" indent="0" algn="ctr" defTabSz="5842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US" sz="2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+mn-lt"/>
                <a:ea typeface="+mn-ea"/>
                <a:cs typeface="+mn-cs"/>
                <a:sym typeface="Helvetica Neue Medium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222289CB-A3D1-F95D-61C4-19B6F332ED53}"/>
                </a:ext>
              </a:extLst>
            </p:cNvPr>
            <p:cNvSpPr txBox="1"/>
            <p:nvPr/>
          </p:nvSpPr>
          <p:spPr>
            <a:xfrm>
              <a:off x="5745651" y="8286899"/>
              <a:ext cx="6649991" cy="102592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US" sz="3000" b="0">
                  <a:latin typeface="Arial"/>
                  <a:cs typeface="Arial"/>
                </a:rPr>
                <a:t>EDERA training materials online</a:t>
              </a:r>
              <a:endParaRPr lang="en-US"/>
            </a:p>
            <a:p>
              <a:pPr algn="l"/>
              <a:r>
                <a:rPr lang="en-US" sz="3000" b="0">
                  <a:latin typeface="Arial"/>
                  <a:cs typeface="Arial"/>
                </a:rPr>
                <a:t>(don't miss Karen's presentation)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024865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4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Double-click to edit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000"/>
            </a:pPr>
            <a:r>
              <a:rPr lang="en-US"/>
              <a:t>EDERA products and tools: Demonstration on an event in Andalusia</a:t>
            </a:r>
            <a:endParaRPr/>
          </a:p>
        </p:txBody>
      </p:sp>
      <p:sp>
        <p:nvSpPr>
          <p:cNvPr id="42" name="Double-click to edit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 lIns="50800" tIns="50800" rIns="50800" bIns="50800" anchor="t">
            <a:normAutofit/>
          </a:bodyPr>
          <a:lstStyle/>
          <a:p>
            <a:pPr>
              <a:defRPr sz="3000"/>
            </a:pPr>
            <a:r>
              <a:rPr lang="es-ES"/>
              <a:t>Antonio Santiago</a:t>
            </a:r>
          </a:p>
          <a:p>
            <a:pPr>
              <a:defRPr sz="3000"/>
            </a:pPr>
            <a:r>
              <a:rPr lang="es-ES"/>
              <a:t>Calum </a:t>
            </a:r>
            <a:r>
              <a:rPr lang="es-ES" err="1"/>
              <a:t>Baugh</a:t>
            </a:r>
            <a:r>
              <a:rPr lang="es-ES"/>
              <a:t>, </a:t>
            </a:r>
            <a:r>
              <a:rPr lang="es-ES" err="1"/>
              <a:t>Shinju</a:t>
            </a:r>
            <a:r>
              <a:rPr lang="es-ES"/>
              <a:t> Park, </a:t>
            </a:r>
            <a:r>
              <a:rPr lang="es-ES" err="1"/>
              <a:t>Seppo</a:t>
            </a:r>
            <a:r>
              <a:rPr lang="es-ES"/>
              <a:t> </a:t>
            </a:r>
            <a:r>
              <a:rPr lang="es-ES" err="1"/>
              <a:t>Pulkkinen</a:t>
            </a:r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F63D57-CAC8-735A-7066-27CFEC1DA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3246" y="9085491"/>
            <a:ext cx="1698980" cy="51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489313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Personalizado</PresentationFormat>
  <Slides>52</Slides>
  <Notes>18</Notes>
  <HiddenSlides>3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52</vt:i4>
      </vt:variant>
    </vt:vector>
  </HeadingPairs>
  <TitlesOfParts>
    <vt:vector size="53" baseType="lpstr">
      <vt:lpstr>White</vt:lpstr>
      <vt:lpstr>EDERA products and tools: Demonstration on an event in Andalusia</vt:lpstr>
      <vt:lpstr>Introduction</vt:lpstr>
      <vt:lpstr>Notification by email: official warnings</vt:lpstr>
      <vt:lpstr>Notification by email: official warnings</vt:lpstr>
      <vt:lpstr>Notification by email: Warnings+notifications</vt:lpstr>
      <vt:lpstr>Notification by email: Warnings+notifications</vt:lpstr>
      <vt:lpstr>Accessing the platform and default display</vt:lpstr>
      <vt:lpstr>Accessing the platform and default display</vt:lpstr>
      <vt:lpstr>Accessing the platform and default display</vt:lpstr>
      <vt:lpstr>Organisation of products in blocks</vt:lpstr>
      <vt:lpstr>Default display – FF forecasting summary</vt:lpstr>
      <vt:lpstr>Default display – FF forecasting summary</vt:lpstr>
      <vt:lpstr>Default display – FF forecasting summary </vt:lpstr>
      <vt:lpstr>Default display – FF forecasting summary</vt:lpstr>
      <vt:lpstr>Default display – FF forecasting summary</vt:lpstr>
      <vt:lpstr>Default display – FF forecasting summary</vt:lpstr>
      <vt:lpstr>Default display – FF forecasting summary </vt:lpstr>
      <vt:lpstr>Default display – Forecasts a few days ahead</vt:lpstr>
      <vt:lpstr>Default display – Forecasts the day before</vt:lpstr>
      <vt:lpstr>Block 2: Storm impact nowcasting</vt:lpstr>
      <vt:lpstr>Block 2: Storm impact nowcasting</vt:lpstr>
      <vt:lpstr>Block 2: Storm impact nowcasting</vt:lpstr>
      <vt:lpstr>Block 2: Storm impact nowcasting</vt:lpstr>
      <vt:lpstr>Block 2: Storm impact nowcasting</vt:lpstr>
      <vt:lpstr>Block 2: Storm impact nowcasting</vt:lpstr>
      <vt:lpstr>Block 2: Storm impact nowcasting</vt:lpstr>
      <vt:lpstr>Block 2: Storm impact nowcasting</vt:lpstr>
      <vt:lpstr>Block 2: Storm hazard nowcasts</vt:lpstr>
      <vt:lpstr>Block 2: Storm hazard nowcasts</vt:lpstr>
      <vt:lpstr>Block 2: Storm hazard nowcasts Different hazard types </vt:lpstr>
      <vt:lpstr>Block 2: Storm hazard nowcasts Examples of different hazard types</vt:lpstr>
      <vt:lpstr>Block 2: Storm hazard nowcasts </vt:lpstr>
      <vt:lpstr>Block 2: Storm impact nowcasts </vt:lpstr>
      <vt:lpstr>Block 3: Animated FF nowcasting </vt:lpstr>
      <vt:lpstr>Block 3: Animated FF nowcasting </vt:lpstr>
      <vt:lpstr>Block 3: Animated FF nowcasting Flash Flood Impact Layers</vt:lpstr>
      <vt:lpstr>Block 3: Animated FF nowcasting EFAS Layers: ERIC</vt:lpstr>
      <vt:lpstr>Block 3: Animated FF nowcasting </vt:lpstr>
      <vt:lpstr>Block 3: Animated FF nowcasting </vt:lpstr>
      <vt:lpstr>Block 3: Animated FF nowcasting </vt:lpstr>
      <vt:lpstr>Block 3: Animated FF nowcasting </vt:lpstr>
      <vt:lpstr>Block 3: Animated FF nowcasting </vt:lpstr>
      <vt:lpstr>Block 3: Animated FF nowcasting </vt:lpstr>
      <vt:lpstr>Block 3: Animated FF nowcasting </vt:lpstr>
      <vt:lpstr>Block 4: Flash flood past 24h summary</vt:lpstr>
      <vt:lpstr>Block 4: Flash flood past 24h summary</vt:lpstr>
      <vt:lpstr>Block 4: Flash flood past 24h summary</vt:lpstr>
      <vt:lpstr>Block 4: Flash flood past 24h summary</vt:lpstr>
      <vt:lpstr>Block 4: Flash flood past 24h summary</vt:lpstr>
      <vt:lpstr>Block 4: Flash flood past 24h summary</vt:lpstr>
      <vt:lpstr>How to analyse an EDERA forecast?</vt:lpstr>
      <vt:lpstr>EDERA products and tools: Demonstration on an event in Andalusia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26</cp:revision>
  <dcterms:modified xsi:type="dcterms:W3CDTF">2025-01-22T06:54:05Z</dcterms:modified>
</cp:coreProperties>
</file>