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7" r:id="rId10"/>
    <p:sldId id="265" r:id="rId11"/>
    <p:sldId id="266"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D7"/>
          </a:solidFill>
        </a:fill>
      </a:tcStyle>
    </a:wholeTbl>
    <a:band2H>
      <a:tcTxStyle/>
      <a:tcStyle>
        <a:tcBdr/>
        <a:fill>
          <a:solidFill>
            <a:srgbClr val="E6E6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7F9"/>
          </a:solidFill>
        </a:fill>
      </a:tcStyle>
    </a:wholeTbl>
    <a:band2H>
      <a:tcTxStyle/>
      <a:tcStyle>
        <a:tcBdr/>
        <a:fill>
          <a:solidFill>
            <a:srgbClr val="E6F3F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F5DF"/>
          </a:solidFill>
        </a:fill>
      </a:tcStyle>
    </a:wholeTbl>
    <a:band2H>
      <a:tcTxStyle/>
      <a:tcStyle>
        <a:tcBdr/>
        <a:fill>
          <a:solidFill>
            <a:srgbClr val="E6FA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94"/>
  </p:normalViewPr>
  <p:slideViewPr>
    <p:cSldViewPr snapToGrid="0">
      <p:cViewPr varScale="1">
        <p:scale>
          <a:sx n="109" d="100"/>
          <a:sy n="109" d="100"/>
        </p:scale>
        <p:origin x="24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xfrm>
            <a:off x="1143000" y="685800"/>
            <a:ext cx="4572000" cy="3429000"/>
          </a:xfrm>
          <a:prstGeom prst="rect">
            <a:avLst/>
          </a:prstGeom>
        </p:spPr>
        <p:txBody>
          <a:bodyPr/>
          <a:lstStyle/>
          <a:p>
            <a:endParaRPr/>
          </a:p>
        </p:txBody>
      </p:sp>
      <p:sp>
        <p:nvSpPr>
          <p:cNvPr id="141" name="Shape 14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rial"/>
      </a:defRPr>
    </a:lvl1pPr>
    <a:lvl2pPr indent="228600" latinLnBrk="0">
      <a:defRPr sz="1200">
        <a:latin typeface="+mn-lt"/>
        <a:ea typeface="+mn-ea"/>
        <a:cs typeface="+mn-cs"/>
        <a:sym typeface="Arial"/>
      </a:defRPr>
    </a:lvl2pPr>
    <a:lvl3pPr indent="457200" latinLnBrk="0">
      <a:defRPr sz="1200">
        <a:latin typeface="+mn-lt"/>
        <a:ea typeface="+mn-ea"/>
        <a:cs typeface="+mn-cs"/>
        <a:sym typeface="Arial"/>
      </a:defRPr>
    </a:lvl3pPr>
    <a:lvl4pPr indent="685800" latinLnBrk="0">
      <a:defRPr sz="1200">
        <a:latin typeface="+mn-lt"/>
        <a:ea typeface="+mn-ea"/>
        <a:cs typeface="+mn-cs"/>
        <a:sym typeface="Arial"/>
      </a:defRPr>
    </a:lvl4pPr>
    <a:lvl5pPr indent="914400" latinLnBrk="0">
      <a:defRPr sz="1200">
        <a:latin typeface="+mn-lt"/>
        <a:ea typeface="+mn-ea"/>
        <a:cs typeface="+mn-cs"/>
        <a:sym typeface="Arial"/>
      </a:defRPr>
    </a:lvl5pPr>
    <a:lvl6pPr indent="1143000" latinLnBrk="0">
      <a:defRPr sz="1200">
        <a:latin typeface="+mn-lt"/>
        <a:ea typeface="+mn-ea"/>
        <a:cs typeface="+mn-cs"/>
        <a:sym typeface="Arial"/>
      </a:defRPr>
    </a:lvl6pPr>
    <a:lvl7pPr indent="1371600" latinLnBrk="0">
      <a:defRPr sz="1200">
        <a:latin typeface="+mn-lt"/>
        <a:ea typeface="+mn-ea"/>
        <a:cs typeface="+mn-cs"/>
        <a:sym typeface="Arial"/>
      </a:defRPr>
    </a:lvl7pPr>
    <a:lvl8pPr indent="1600200" latinLnBrk="0">
      <a:defRPr sz="1200">
        <a:latin typeface="+mn-lt"/>
        <a:ea typeface="+mn-ea"/>
        <a:cs typeface="+mn-cs"/>
        <a:sym typeface="Arial"/>
      </a:defRPr>
    </a:lvl8pPr>
    <a:lvl9pPr indent="1828800" latinLnBrk="0">
      <a:defRPr sz="12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prstGeom prst="rect">
            <a:avLst/>
          </a:prstGeom>
        </p:spPr>
        <p:txBody>
          <a:bodyPr/>
          <a:lstStyle/>
          <a:p>
            <a:endParaRPr/>
          </a:p>
        </p:txBody>
      </p:sp>
      <p:sp>
        <p:nvSpPr>
          <p:cNvPr id="295" name="Shape 295"/>
          <p:cNvSpPr>
            <a:spLocks noGrp="1"/>
          </p:cNvSpPr>
          <p:nvPr>
            <p:ph type="body" sz="quarter" idx="1"/>
          </p:nvPr>
        </p:nvSpPr>
        <p:spPr>
          <a:prstGeom prst="rect">
            <a:avLst/>
          </a:prstGeom>
        </p:spPr>
        <p:txBody>
          <a:bodyPr/>
          <a:lstStyle/>
          <a:p>
            <a:pPr>
              <a:defRPr i="1">
                <a:solidFill>
                  <a:srgbClr val="393939"/>
                </a:solidFill>
                <a:latin typeface="Roboto Bold"/>
                <a:ea typeface="Roboto Bold"/>
                <a:cs typeface="Roboto Bold"/>
                <a:sym typeface="Roboto Bold"/>
              </a:defRPr>
            </a:pPr>
            <a:r>
              <a:t>CLIMAte risk and vulnerability Assessment framework and toolboX</a:t>
            </a:r>
            <a:r>
              <a:rPr i="0">
                <a:latin typeface="Roboto Regular"/>
                <a:ea typeface="Roboto Regular"/>
                <a:cs typeface="Roboto Regular"/>
                <a:sym typeface="Roboto Regular"/>
              </a:rPr>
              <a:t> (CLIMAAX) is a 4-year Horizon Europe project that will provide financial, analytical, and practical support to improve regional climate and emergency risk management plans. CLIMAAX is designed to contribute to the harmonization and consolidation of the practice of climate risk assessment, leaving a legacy for upcoming European initiatives. The project started in January 2023 and runs until December 2026.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el en object">
    <p:spTree>
      <p:nvGrpSpPr>
        <p:cNvPr id="1" name=""/>
        <p:cNvGrpSpPr/>
        <p:nvPr/>
      </p:nvGrpSpPr>
      <p:grpSpPr>
        <a:xfrm>
          <a:off x="0" y="0"/>
          <a:ext cx="0" cy="0"/>
          <a:chOff x="0" y="0"/>
          <a:chExt cx="0" cy="0"/>
        </a:xfrm>
      </p:grpSpPr>
      <p:sp>
        <p:nvSpPr>
          <p:cNvPr id="15" name="Text del títol"/>
          <p:cNvSpPr txBox="1">
            <a:spLocks noGrp="1"/>
          </p:cNvSpPr>
          <p:nvPr>
            <p:ph type="title"/>
          </p:nvPr>
        </p:nvSpPr>
        <p:spPr>
          <a:prstGeom prst="rect">
            <a:avLst/>
          </a:prstGeom>
        </p:spPr>
        <p:txBody>
          <a:bodyPr/>
          <a:lstStyle/>
          <a:p>
            <a:r>
              <a:t>Text del títol</a:t>
            </a:r>
          </a:p>
        </p:txBody>
      </p:sp>
      <p:sp>
        <p:nvSpPr>
          <p:cNvPr id="16" name="Nivell del cos u…"/>
          <p:cNvSpPr txBox="1">
            <a:spLocks noGrp="1"/>
          </p:cNvSpPr>
          <p:nvPr>
            <p:ph type="body" idx="1"/>
          </p:nvPr>
        </p:nvSpPr>
        <p:spPr>
          <a:prstGeom prst="rect">
            <a:avLst/>
          </a:prstGeom>
        </p:spPr>
        <p:txBody>
          <a:bodyPr/>
          <a:lstStyle/>
          <a:p>
            <a:r>
              <a:t>Nivell del cos u</a:t>
            </a:r>
          </a:p>
          <a:p>
            <a:pPr lvl="1"/>
            <a:r>
              <a:t>Nivell del cos dos</a:t>
            </a:r>
          </a:p>
          <a:p>
            <a:pPr lvl="2"/>
            <a:r>
              <a:t>Nivell del cos tres</a:t>
            </a:r>
          </a:p>
          <a:p>
            <a:pPr lvl="3"/>
            <a:r>
              <a:t>Nivell del cos quatre</a:t>
            </a:r>
          </a:p>
          <a:p>
            <a:pPr lvl="4"/>
            <a:r>
              <a:t>Nivell del cos cinc</a:t>
            </a:r>
          </a:p>
        </p:txBody>
      </p:sp>
      <p:sp>
        <p:nvSpPr>
          <p:cNvPr id="17" name="Número de la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Titeldia met vierkant beeld">
    <p:spTree>
      <p:nvGrpSpPr>
        <p:cNvPr id="1" name=""/>
        <p:cNvGrpSpPr/>
        <p:nvPr/>
      </p:nvGrpSpPr>
      <p:grpSpPr>
        <a:xfrm>
          <a:off x="0" y="0"/>
          <a:ext cx="0" cy="0"/>
          <a:chOff x="0" y="0"/>
          <a:chExt cx="0" cy="0"/>
        </a:xfrm>
      </p:grpSpPr>
      <p:sp>
        <p:nvSpPr>
          <p:cNvPr id="24" name="Tijdelijke aanduiding voor afbeelding 65"/>
          <p:cNvSpPr>
            <a:spLocks noGrp="1"/>
          </p:cNvSpPr>
          <p:nvPr>
            <p:ph type="pic" idx="21"/>
          </p:nvPr>
        </p:nvSpPr>
        <p:spPr>
          <a:xfrm>
            <a:off x="0" y="0"/>
            <a:ext cx="6858000" cy="6858000"/>
          </a:xfrm>
          <a:prstGeom prst="rect">
            <a:avLst/>
          </a:prstGeom>
        </p:spPr>
        <p:txBody>
          <a:bodyPr lIns="91439" tIns="45719" rIns="91439" bIns="45719">
            <a:noAutofit/>
          </a:bodyPr>
          <a:lstStyle/>
          <a:p>
            <a:endParaRPr/>
          </a:p>
        </p:txBody>
      </p:sp>
      <p:sp>
        <p:nvSpPr>
          <p:cNvPr id="25" name="Nivell del cos u…"/>
          <p:cNvSpPr txBox="1">
            <a:spLocks noGrp="1"/>
          </p:cNvSpPr>
          <p:nvPr>
            <p:ph type="body" sz="quarter" idx="1" hasCustomPrompt="1"/>
          </p:nvPr>
        </p:nvSpPr>
        <p:spPr>
          <a:xfrm>
            <a:off x="7236000" y="5295900"/>
            <a:ext cx="4513089" cy="788988"/>
          </a:xfrm>
          <a:prstGeom prst="rect">
            <a:avLst/>
          </a:prstGeom>
        </p:spPr>
        <p:txBody>
          <a:bodyPr/>
          <a:lstStyle>
            <a:lvl1pPr marL="0" indent="0">
              <a:buSzTx/>
              <a:buFontTx/>
              <a:buNone/>
              <a:defRPr sz="1200"/>
            </a:lvl1pPr>
            <a:lvl2pPr marL="566999" indent="-242999">
              <a:buFontTx/>
              <a:defRPr sz="1200"/>
            </a:lvl2pPr>
            <a:lvl3pPr>
              <a:buFontTx/>
              <a:defRPr sz="1200"/>
            </a:lvl3pPr>
            <a:lvl4pPr>
              <a:buFontTx/>
              <a:defRPr sz="1200"/>
            </a:lvl4pPr>
            <a:lvl5pPr marL="215999" indent="-215999">
              <a:buFontTx/>
              <a:defRPr sz="1200"/>
            </a:lvl5pPr>
          </a:lstStyle>
          <a:p>
            <a:r>
              <a:t>Naam Achternaam</a:t>
            </a:r>
          </a:p>
          <a:p>
            <a:pPr lvl="1"/>
            <a:endParaRPr/>
          </a:p>
          <a:p>
            <a:pPr lvl="2"/>
            <a:endParaRPr/>
          </a:p>
          <a:p>
            <a:pPr lvl="3"/>
            <a:endParaRPr/>
          </a:p>
          <a:p>
            <a:pPr lvl="4"/>
            <a:endParaRPr/>
          </a:p>
        </p:txBody>
      </p:sp>
      <p:sp>
        <p:nvSpPr>
          <p:cNvPr id="26" name="Número de la diapositiva"/>
          <p:cNvSpPr txBox="1">
            <a:spLocks noGrp="1"/>
          </p:cNvSpPr>
          <p:nvPr>
            <p:ph type="sldNum" sz="quarter" idx="2"/>
          </p:nvPr>
        </p:nvSpPr>
        <p:spPr>
          <a:xfrm>
            <a:off x="12327363" y="6413498"/>
            <a:ext cx="358413" cy="350662"/>
          </a:xfrm>
          <a:prstGeom prst="rect">
            <a:avLst/>
          </a:prstGeom>
        </p:spPr>
        <p:txBody>
          <a:bodyPr/>
          <a:lstStyle>
            <a:lvl1pPr>
              <a:defRPr>
                <a:solidFill>
                  <a:srgbClr val="E6E6E6"/>
                </a:solidFill>
              </a:defRPr>
            </a:lvl1pPr>
          </a:lstStyle>
          <a:p>
            <a:fld id="{86CB4B4D-7CA3-9044-876B-883B54F8677D}" type="slidenum">
              <a:t>‹Nº›</a:t>
            </a:fld>
            <a:endParaRPr/>
          </a:p>
        </p:txBody>
      </p:sp>
      <p:sp>
        <p:nvSpPr>
          <p:cNvPr id="27" name="Text del títol"/>
          <p:cNvSpPr txBox="1">
            <a:spLocks noGrp="1"/>
          </p:cNvSpPr>
          <p:nvPr>
            <p:ph type="title"/>
          </p:nvPr>
        </p:nvSpPr>
        <p:spPr>
          <a:xfrm>
            <a:off x="7236000" y="1766078"/>
            <a:ext cx="4516034" cy="1990583"/>
          </a:xfrm>
          <a:prstGeom prst="rect">
            <a:avLst/>
          </a:prstGeom>
        </p:spPr>
        <p:txBody>
          <a:bodyPr anchor="b"/>
          <a:lstStyle>
            <a:lvl1pPr>
              <a:defRPr b="1"/>
            </a:lvl1pPr>
          </a:lstStyle>
          <a:p>
            <a:r>
              <a:t>Text del títol</a:t>
            </a:r>
          </a:p>
        </p:txBody>
      </p:sp>
      <p:pic>
        <p:nvPicPr>
          <p:cNvPr id="28" name="Deltares_Logo_groot" descr="Deltares_Logo_groot"/>
          <p:cNvPicPr>
            <a:picLocks noChangeAspect="1"/>
          </p:cNvPicPr>
          <p:nvPr/>
        </p:nvPicPr>
        <p:blipFill>
          <a:blip r:embed="rId2"/>
          <a:stretch>
            <a:fillRect/>
          </a:stretch>
        </p:blipFill>
        <p:spPr>
          <a:xfrm>
            <a:off x="9575999" y="179999"/>
            <a:ext cx="2340001" cy="760501"/>
          </a:xfrm>
          <a:prstGeom prst="rect">
            <a:avLst/>
          </a:prstGeom>
          <a:ln w="12700">
            <a:miter lim="400000"/>
          </a:ln>
        </p:spPr>
      </p:pic>
      <p:sp>
        <p:nvSpPr>
          <p:cNvPr id="29" name="TX_Enabling_deltalife_wit"/>
          <p:cNvSpPr>
            <a:spLocks noGrp="1"/>
          </p:cNvSpPr>
          <p:nvPr>
            <p:ph type="body" sz="quarter" idx="22"/>
          </p:nvPr>
        </p:nvSpPr>
        <p:spPr>
          <a:xfrm>
            <a:off x="310800" y="5947576"/>
            <a:ext cx="3176272" cy="756002"/>
          </a:xfrm>
          <a:prstGeom prst="rect">
            <a:avLst/>
          </a:prstGeom>
          <a:blipFill>
            <a:blip r:embed="rId3"/>
            <a:stretch>
              <a:fillRect/>
            </a:stretch>
          </a:blipFill>
        </p:spPr>
        <p:txBody>
          <a:bodyPr/>
          <a:lstStyle/>
          <a:p>
            <a:pPr marL="0" indent="0">
              <a:buSzTx/>
              <a:buFontTx/>
              <a:buNone/>
              <a:defRPr>
                <a:solidFill>
                  <a:srgbClr val="E6E6E6"/>
                </a:solidFill>
              </a:defRPr>
            </a:pPr>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Due contenuti">
    <p:spTree>
      <p:nvGrpSpPr>
        <p:cNvPr id="1" name=""/>
        <p:cNvGrpSpPr/>
        <p:nvPr/>
      </p:nvGrpSpPr>
      <p:grpSpPr>
        <a:xfrm>
          <a:off x="0" y="0"/>
          <a:ext cx="0" cy="0"/>
          <a:chOff x="0" y="0"/>
          <a:chExt cx="0" cy="0"/>
        </a:xfrm>
      </p:grpSpPr>
      <p:sp>
        <p:nvSpPr>
          <p:cNvPr id="36" name="Text del títol"/>
          <p:cNvSpPr txBox="1">
            <a:spLocks noGrp="1"/>
          </p:cNvSpPr>
          <p:nvPr>
            <p:ph type="title"/>
          </p:nvPr>
        </p:nvSpPr>
        <p:spPr>
          <a:xfrm>
            <a:off x="609600" y="275166"/>
            <a:ext cx="10972800" cy="1143001"/>
          </a:xfrm>
          <a:prstGeom prst="rect">
            <a:avLst/>
          </a:prstGeom>
        </p:spPr>
        <p:txBody>
          <a:bodyPr lIns="45719" tIns="45719" rIns="45719" bIns="45719" anchor="ctr"/>
          <a:lstStyle>
            <a:lvl1pPr algn="ctr">
              <a:lnSpc>
                <a:spcPct val="100000"/>
              </a:lnSpc>
              <a:defRPr sz="4400">
                <a:solidFill>
                  <a:srgbClr val="000000"/>
                </a:solidFill>
                <a:latin typeface="Calibri"/>
                <a:ea typeface="Calibri"/>
                <a:cs typeface="Calibri"/>
                <a:sym typeface="Calibri"/>
              </a:defRPr>
            </a:lvl1pPr>
          </a:lstStyle>
          <a:p>
            <a:r>
              <a:t>Text del títol</a:t>
            </a:r>
          </a:p>
        </p:txBody>
      </p:sp>
      <p:sp>
        <p:nvSpPr>
          <p:cNvPr id="37" name="Nivell del cos u…"/>
          <p:cNvSpPr txBox="1">
            <a:spLocks noGrp="1"/>
          </p:cNvSpPr>
          <p:nvPr>
            <p:ph type="body" sz="half" idx="1"/>
          </p:nvPr>
        </p:nvSpPr>
        <p:spPr>
          <a:xfrm>
            <a:off x="609600" y="1600200"/>
            <a:ext cx="5384800" cy="4525964"/>
          </a:xfrm>
          <a:prstGeom prst="rect">
            <a:avLst/>
          </a:prstGeom>
        </p:spPr>
        <p:txBody>
          <a:bodyPr lIns="45719" tIns="45719" rIns="45719" bIns="45719"/>
          <a:lstStyle>
            <a:lvl1pPr marL="342890" indent="-342890">
              <a:lnSpc>
                <a:spcPct val="100000"/>
              </a:lnSpc>
              <a:spcBef>
                <a:spcPts val="600"/>
              </a:spcBef>
              <a:defRPr sz="2800">
                <a:latin typeface="Calibri"/>
                <a:ea typeface="Calibri"/>
                <a:cs typeface="Calibri"/>
                <a:sym typeface="Calibri"/>
              </a:defRPr>
            </a:lvl1pPr>
            <a:lvl2pPr marL="790555" indent="-333367">
              <a:lnSpc>
                <a:spcPct val="100000"/>
              </a:lnSpc>
              <a:spcBef>
                <a:spcPts val="600"/>
              </a:spcBef>
              <a:buChar char="–"/>
              <a:defRPr sz="2800">
                <a:latin typeface="Calibri"/>
                <a:ea typeface="Calibri"/>
                <a:cs typeface="Calibri"/>
                <a:sym typeface="Calibri"/>
              </a:defRPr>
            </a:lvl2pPr>
            <a:lvl3pPr marL="1234408" indent="-320031">
              <a:lnSpc>
                <a:spcPct val="100000"/>
              </a:lnSpc>
              <a:spcBef>
                <a:spcPts val="600"/>
              </a:spcBef>
              <a:buSzPct val="100000"/>
              <a:buChar char="•"/>
              <a:defRPr sz="2800">
                <a:latin typeface="Calibri"/>
                <a:ea typeface="Calibri"/>
                <a:cs typeface="Calibri"/>
                <a:sym typeface="Calibri"/>
              </a:defRPr>
            </a:lvl3pPr>
            <a:lvl4pPr marL="1727156" indent="-355590">
              <a:lnSpc>
                <a:spcPct val="100000"/>
              </a:lnSpc>
              <a:spcBef>
                <a:spcPts val="600"/>
              </a:spcBef>
              <a:buSzPct val="100000"/>
              <a:buChar char="–"/>
              <a:defRPr sz="2800">
                <a:latin typeface="Calibri"/>
                <a:ea typeface="Calibri"/>
                <a:cs typeface="Calibri"/>
                <a:sym typeface="Calibri"/>
              </a:defRPr>
            </a:lvl4pPr>
            <a:lvl5pPr marL="2184345" indent="-355590">
              <a:lnSpc>
                <a:spcPct val="100000"/>
              </a:lnSpc>
              <a:spcBef>
                <a:spcPts val="600"/>
              </a:spcBef>
              <a:buSzPct val="100000"/>
              <a:buChar char="»"/>
              <a:defRPr sz="2800">
                <a:latin typeface="Calibri"/>
                <a:ea typeface="Calibri"/>
                <a:cs typeface="Calibri"/>
                <a:sym typeface="Calibri"/>
              </a:defRPr>
            </a:lvl5pPr>
          </a:lstStyle>
          <a:p>
            <a:r>
              <a:t>Nivell del cos u</a:t>
            </a:r>
          </a:p>
          <a:p>
            <a:pPr lvl="1"/>
            <a:r>
              <a:t>Nivell del cos dos</a:t>
            </a:r>
          </a:p>
          <a:p>
            <a:pPr lvl="2"/>
            <a:r>
              <a:t>Nivell del cos tres</a:t>
            </a:r>
          </a:p>
          <a:p>
            <a:pPr lvl="3"/>
            <a:r>
              <a:t>Nivell del cos quatre</a:t>
            </a:r>
          </a:p>
          <a:p>
            <a:pPr lvl="4"/>
            <a:r>
              <a:t>Nivell del cos cinc</a:t>
            </a:r>
          </a:p>
        </p:txBody>
      </p:sp>
      <p:sp>
        <p:nvSpPr>
          <p:cNvPr id="38" name="Número de la diapositiva"/>
          <p:cNvSpPr txBox="1">
            <a:spLocks noGrp="1"/>
          </p:cNvSpPr>
          <p:nvPr>
            <p:ph type="sldNum" sz="quarter" idx="2"/>
          </p:nvPr>
        </p:nvSpPr>
        <p:spPr>
          <a:xfrm>
            <a:off x="11933376" y="6551012"/>
            <a:ext cx="258624" cy="248306"/>
          </a:xfrm>
          <a:prstGeom prst="rect">
            <a:avLst/>
          </a:prstGeom>
        </p:spPr>
        <p:txBody>
          <a:bodyPr anchor="ctr"/>
          <a:lstStyle>
            <a:lvl1pPr algn="r">
              <a:defRPr sz="1200">
                <a:solidFill>
                  <a:srgbClr val="898989"/>
                </a:solidFill>
                <a:latin typeface="Calibri"/>
                <a:ea typeface="Calibri"/>
                <a:cs typeface="Calibri"/>
                <a:sym typeface="Calibri"/>
              </a:defRPr>
            </a:lvl1p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Vuota">
    <p:spTree>
      <p:nvGrpSpPr>
        <p:cNvPr id="1" name=""/>
        <p:cNvGrpSpPr/>
        <p:nvPr/>
      </p:nvGrpSpPr>
      <p:grpSpPr>
        <a:xfrm>
          <a:off x="0" y="0"/>
          <a:ext cx="0" cy="0"/>
          <a:chOff x="0" y="0"/>
          <a:chExt cx="0" cy="0"/>
        </a:xfrm>
      </p:grpSpPr>
      <p:sp>
        <p:nvSpPr>
          <p:cNvPr id="45" name="Número de la diapositiva"/>
          <p:cNvSpPr txBox="1">
            <a:spLocks noGrp="1"/>
          </p:cNvSpPr>
          <p:nvPr>
            <p:ph type="sldNum" sz="quarter" idx="2"/>
          </p:nvPr>
        </p:nvSpPr>
        <p:spPr>
          <a:xfrm>
            <a:off x="11933376" y="6551012"/>
            <a:ext cx="258624" cy="248306"/>
          </a:xfrm>
          <a:prstGeom prst="rect">
            <a:avLst/>
          </a:prstGeom>
        </p:spPr>
        <p:txBody>
          <a:bodyPr anchor="ctr"/>
          <a:lstStyle>
            <a:lvl1pPr algn="r">
              <a:defRPr sz="1200">
                <a:solidFill>
                  <a:srgbClr val="898989"/>
                </a:solidFill>
                <a:latin typeface="Calibri"/>
                <a:ea typeface="Calibri"/>
                <a:cs typeface="Calibri"/>
                <a:sym typeface="Calibri"/>
              </a:defRPr>
            </a:lvl1p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el en object">
    <p:spTree>
      <p:nvGrpSpPr>
        <p:cNvPr id="1" name=""/>
        <p:cNvGrpSpPr/>
        <p:nvPr/>
      </p:nvGrpSpPr>
      <p:grpSpPr>
        <a:xfrm>
          <a:off x="0" y="0"/>
          <a:ext cx="0" cy="0"/>
          <a:chOff x="0" y="0"/>
          <a:chExt cx="0" cy="0"/>
        </a:xfrm>
      </p:grpSpPr>
      <p:sp>
        <p:nvSpPr>
          <p:cNvPr id="52" name="Text del títol"/>
          <p:cNvSpPr txBox="1">
            <a:spLocks noGrp="1"/>
          </p:cNvSpPr>
          <p:nvPr>
            <p:ph type="title"/>
          </p:nvPr>
        </p:nvSpPr>
        <p:spPr>
          <a:xfrm>
            <a:off x="609600" y="275166"/>
            <a:ext cx="10972800" cy="1143001"/>
          </a:xfrm>
          <a:prstGeom prst="rect">
            <a:avLst/>
          </a:prstGeom>
        </p:spPr>
        <p:txBody>
          <a:bodyPr lIns="45719" tIns="45719" rIns="45719" bIns="45719" anchor="ctr"/>
          <a:lstStyle>
            <a:lvl1pPr algn="ctr">
              <a:lnSpc>
                <a:spcPct val="100000"/>
              </a:lnSpc>
              <a:defRPr sz="4400">
                <a:solidFill>
                  <a:srgbClr val="000000"/>
                </a:solidFill>
                <a:latin typeface="Calibri"/>
                <a:ea typeface="Calibri"/>
                <a:cs typeface="Calibri"/>
                <a:sym typeface="Calibri"/>
              </a:defRPr>
            </a:lvl1pPr>
          </a:lstStyle>
          <a:p>
            <a:r>
              <a:t>Text del títol</a:t>
            </a:r>
          </a:p>
        </p:txBody>
      </p:sp>
      <p:sp>
        <p:nvSpPr>
          <p:cNvPr id="53" name="Nivell del cos u…"/>
          <p:cNvSpPr txBox="1">
            <a:spLocks noGrp="1"/>
          </p:cNvSpPr>
          <p:nvPr>
            <p:ph type="body" idx="1"/>
          </p:nvPr>
        </p:nvSpPr>
        <p:spPr>
          <a:xfrm>
            <a:off x="609600" y="1600200"/>
            <a:ext cx="10972800" cy="4525435"/>
          </a:xfrm>
          <a:prstGeom prst="rect">
            <a:avLst/>
          </a:prstGeom>
        </p:spPr>
        <p:txBody>
          <a:bodyPr lIns="45719" tIns="45719" rIns="45719" bIns="45719"/>
          <a:lstStyle>
            <a:lvl1pPr marL="342890" indent="-342890">
              <a:lnSpc>
                <a:spcPct val="100000"/>
              </a:lnSpc>
              <a:spcBef>
                <a:spcPts val="700"/>
              </a:spcBef>
              <a:defRPr sz="3200">
                <a:latin typeface="Calibri"/>
                <a:ea typeface="Calibri"/>
                <a:cs typeface="Calibri"/>
                <a:sym typeface="Calibri"/>
              </a:defRPr>
            </a:lvl1pPr>
            <a:lvl2pPr marL="783752" indent="-326564">
              <a:lnSpc>
                <a:spcPct val="100000"/>
              </a:lnSpc>
              <a:spcBef>
                <a:spcPts val="700"/>
              </a:spcBef>
              <a:buChar char="–"/>
              <a:defRPr sz="3200">
                <a:latin typeface="Calibri"/>
                <a:ea typeface="Calibri"/>
                <a:cs typeface="Calibri"/>
                <a:sym typeface="Calibri"/>
              </a:defRPr>
            </a:lvl2pPr>
            <a:lvl3pPr marL="1320766" indent="-406389">
              <a:lnSpc>
                <a:spcPct val="100000"/>
              </a:lnSpc>
              <a:spcBef>
                <a:spcPts val="700"/>
              </a:spcBef>
              <a:buSzPct val="100000"/>
              <a:buChar char="•"/>
              <a:defRPr sz="3200">
                <a:latin typeface="Calibri"/>
                <a:ea typeface="Calibri"/>
                <a:cs typeface="Calibri"/>
                <a:sym typeface="Calibri"/>
              </a:defRPr>
            </a:lvl3pPr>
            <a:lvl4pPr marL="1737316" indent="-365750">
              <a:lnSpc>
                <a:spcPct val="100000"/>
              </a:lnSpc>
              <a:spcBef>
                <a:spcPts val="700"/>
              </a:spcBef>
              <a:buSzPct val="100000"/>
              <a:buChar char="–"/>
              <a:defRPr sz="3200">
                <a:latin typeface="Calibri"/>
                <a:ea typeface="Calibri"/>
                <a:cs typeface="Calibri"/>
                <a:sym typeface="Calibri"/>
              </a:defRPr>
            </a:lvl4pPr>
            <a:lvl5pPr marL="2194505" indent="-365750">
              <a:lnSpc>
                <a:spcPct val="100000"/>
              </a:lnSpc>
              <a:spcBef>
                <a:spcPts val="700"/>
              </a:spcBef>
              <a:buSzPct val="100000"/>
              <a:buChar char="»"/>
              <a:defRPr sz="3200">
                <a:latin typeface="Calibri"/>
                <a:ea typeface="Calibri"/>
                <a:cs typeface="Calibri"/>
                <a:sym typeface="Calibri"/>
              </a:defRPr>
            </a:lvl5pPr>
          </a:lstStyle>
          <a:p>
            <a:r>
              <a:t>Nivell del cos u</a:t>
            </a:r>
          </a:p>
          <a:p>
            <a:pPr lvl="1"/>
            <a:r>
              <a:t>Nivell del cos dos</a:t>
            </a:r>
          </a:p>
          <a:p>
            <a:pPr lvl="2"/>
            <a:r>
              <a:t>Nivell del cos tres</a:t>
            </a:r>
          </a:p>
          <a:p>
            <a:pPr lvl="3"/>
            <a:r>
              <a:t>Nivell del cos quatre</a:t>
            </a:r>
          </a:p>
          <a:p>
            <a:pPr lvl="4"/>
            <a:r>
              <a:t>Nivell del cos cinc</a:t>
            </a:r>
          </a:p>
        </p:txBody>
      </p:sp>
      <p:sp>
        <p:nvSpPr>
          <p:cNvPr id="54" name="Número de la diapositiva"/>
          <p:cNvSpPr txBox="1">
            <a:spLocks noGrp="1"/>
          </p:cNvSpPr>
          <p:nvPr>
            <p:ph type="sldNum" sz="quarter" idx="2"/>
          </p:nvPr>
        </p:nvSpPr>
        <p:spPr>
          <a:xfrm>
            <a:off x="11934539" y="6381678"/>
            <a:ext cx="258624" cy="248306"/>
          </a:xfrm>
          <a:prstGeom prst="rect">
            <a:avLst/>
          </a:prstGeom>
        </p:spPr>
        <p:txBody>
          <a:bodyPr anchor="ctr"/>
          <a:lstStyle>
            <a:lvl1pPr algn="r">
              <a:defRPr sz="1200">
                <a:solidFill>
                  <a:srgbClr val="898989"/>
                </a:solidFill>
                <a:latin typeface="Calibri"/>
                <a:ea typeface="Calibri"/>
                <a:cs typeface="Calibri"/>
                <a:sym typeface="Calibri"/>
              </a:defRPr>
            </a:lvl1p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LIMAAX">
    <p:spTree>
      <p:nvGrpSpPr>
        <p:cNvPr id="1" name=""/>
        <p:cNvGrpSpPr/>
        <p:nvPr/>
      </p:nvGrpSpPr>
      <p:grpSpPr>
        <a:xfrm>
          <a:off x="0" y="0"/>
          <a:ext cx="0" cy="0"/>
          <a:chOff x="0" y="0"/>
          <a:chExt cx="0" cy="0"/>
        </a:xfrm>
      </p:grpSpPr>
      <p:pic>
        <p:nvPicPr>
          <p:cNvPr id="61" name="Climaax_logo_TR.png" descr="Climaax_logo_TR.png"/>
          <p:cNvPicPr>
            <a:picLocks noChangeAspect="1"/>
          </p:cNvPicPr>
          <p:nvPr/>
        </p:nvPicPr>
        <p:blipFill>
          <a:blip r:embed="rId2"/>
          <a:stretch>
            <a:fillRect/>
          </a:stretch>
        </p:blipFill>
        <p:spPr>
          <a:xfrm>
            <a:off x="10355592" y="0"/>
            <a:ext cx="1723480" cy="597920"/>
          </a:xfrm>
          <a:prstGeom prst="rect">
            <a:avLst/>
          </a:prstGeom>
          <a:ln w="12700">
            <a:miter lim="400000"/>
          </a:ln>
        </p:spPr>
      </p:pic>
      <p:pic>
        <p:nvPicPr>
          <p:cNvPr id="62" name="Logo_CRAHI_simple.png" descr="Logo_CRAHI_simple.png"/>
          <p:cNvPicPr>
            <a:picLocks noChangeAspect="1"/>
          </p:cNvPicPr>
          <p:nvPr/>
        </p:nvPicPr>
        <p:blipFill>
          <a:blip r:embed="rId3"/>
          <a:stretch>
            <a:fillRect/>
          </a:stretch>
        </p:blipFill>
        <p:spPr>
          <a:xfrm>
            <a:off x="0" y="6369241"/>
            <a:ext cx="1025810" cy="442719"/>
          </a:xfrm>
          <a:prstGeom prst="rect">
            <a:avLst/>
          </a:prstGeom>
          <a:ln w="12700">
            <a:miter lim="400000"/>
          </a:ln>
          <a:effectLst>
            <a:outerShdw blurRad="127000" dist="76200" dir="2700000" rotWithShape="0">
              <a:srgbClr val="000000">
                <a:alpha val="75000"/>
              </a:srgbClr>
            </a:outerShdw>
          </a:effectLst>
        </p:spPr>
      </p:pic>
      <p:pic>
        <p:nvPicPr>
          <p:cNvPr id="63" name="Content Placeholder 8" descr="Content Placeholder 8"/>
          <p:cNvPicPr>
            <a:picLocks noChangeAspect="1"/>
          </p:cNvPicPr>
          <p:nvPr/>
        </p:nvPicPr>
        <p:blipFill>
          <a:blip r:embed="rId4"/>
          <a:stretch>
            <a:fillRect/>
          </a:stretch>
        </p:blipFill>
        <p:spPr>
          <a:xfrm>
            <a:off x="12700" y="12700"/>
            <a:ext cx="2110235" cy="442718"/>
          </a:xfrm>
          <a:prstGeom prst="rect">
            <a:avLst/>
          </a:prstGeom>
          <a:ln w="12700">
            <a:miter lim="400000"/>
          </a:ln>
        </p:spPr>
      </p:pic>
      <p:sp>
        <p:nvSpPr>
          <p:cNvPr id="64" name="Número de la diapositiva"/>
          <p:cNvSpPr txBox="1">
            <a:spLocks noGrp="1"/>
          </p:cNvSpPr>
          <p:nvPr>
            <p:ph type="sldNum" sz="quarter" idx="2"/>
          </p:nvPr>
        </p:nvSpPr>
        <p:spPr>
          <a:xfrm>
            <a:off x="5973876" y="6536531"/>
            <a:ext cx="239485" cy="232486"/>
          </a:xfrm>
          <a:prstGeom prst="rect">
            <a:avLst/>
          </a:prstGeom>
        </p:spPr>
        <p:txBody>
          <a:bodyPr lIns="35718" tIns="35718" rIns="35718" bIns="35718"/>
          <a:lstStyle>
            <a:lvl1pPr algn="ctr" defTabSz="410765">
              <a:defRPr sz="1100">
                <a:latin typeface="Helvetica Neue Light"/>
                <a:ea typeface="Helvetica Neue Light"/>
                <a:cs typeface="Helvetica Neue Light"/>
                <a:sym typeface="Helvetica Neue Light"/>
              </a:defRPr>
            </a:lvl1p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En blanco copia">
    <p:spTree>
      <p:nvGrpSpPr>
        <p:cNvPr id="1" name=""/>
        <p:cNvGrpSpPr/>
        <p:nvPr/>
      </p:nvGrpSpPr>
      <p:grpSpPr>
        <a:xfrm>
          <a:off x="0" y="0"/>
          <a:ext cx="0" cy="0"/>
          <a:chOff x="0" y="0"/>
          <a:chExt cx="0" cy="0"/>
        </a:xfrm>
      </p:grpSpPr>
      <p:sp>
        <p:nvSpPr>
          <p:cNvPr id="71" name="Rectangle"/>
          <p:cNvSpPr/>
          <p:nvPr/>
        </p:nvSpPr>
        <p:spPr>
          <a:xfrm>
            <a:off x="1488" y="6249796"/>
            <a:ext cx="12202829" cy="608204"/>
          </a:xfrm>
          <a:prstGeom prst="rect">
            <a:avLst/>
          </a:prstGeom>
          <a:gradFill>
            <a:gsLst>
              <a:gs pos="7242">
                <a:srgbClr val="063A99"/>
              </a:gs>
              <a:gs pos="39257">
                <a:srgbClr val="1064AB"/>
              </a:gs>
              <a:gs pos="57691">
                <a:srgbClr val="198DBC"/>
              </a:gs>
              <a:gs pos="70799">
                <a:srgbClr val="37B5C7"/>
              </a:gs>
              <a:gs pos="100000">
                <a:srgbClr val="2CDFD7"/>
              </a:gs>
            </a:gsLst>
          </a:gradFill>
          <a:ln w="3175">
            <a:miter lim="400000"/>
          </a:ln>
        </p:spPr>
        <p:txBody>
          <a:bodyPr lIns="35718" tIns="35718" rIns="35718" bIns="35718" anchor="ctr"/>
          <a:lstStyle/>
          <a:p>
            <a:pPr algn="ctr" defTabSz="410765">
              <a:defRPr sz="1600">
                <a:solidFill>
                  <a:srgbClr val="66DDEE"/>
                </a:solidFill>
                <a:latin typeface="Helvetica Neue Medium"/>
                <a:ea typeface="Helvetica Neue Medium"/>
                <a:cs typeface="Helvetica Neue Medium"/>
                <a:sym typeface="Helvetica Neue Medium"/>
              </a:defRPr>
            </a:pPr>
            <a:endParaRPr/>
          </a:p>
        </p:txBody>
      </p:sp>
      <p:sp>
        <p:nvSpPr>
          <p:cNvPr id="72" name="Rectangle"/>
          <p:cNvSpPr/>
          <p:nvPr/>
        </p:nvSpPr>
        <p:spPr>
          <a:xfrm>
            <a:off x="-3741" y="-15800"/>
            <a:ext cx="12202830" cy="608204"/>
          </a:xfrm>
          <a:prstGeom prst="rect">
            <a:avLst/>
          </a:prstGeom>
          <a:gradFill>
            <a:gsLst>
              <a:gs pos="7242">
                <a:srgbClr val="063A99"/>
              </a:gs>
              <a:gs pos="39257">
                <a:srgbClr val="1064AB"/>
              </a:gs>
              <a:gs pos="57691">
                <a:srgbClr val="198DBC"/>
              </a:gs>
              <a:gs pos="70799">
                <a:srgbClr val="37B5C7"/>
              </a:gs>
              <a:gs pos="100000">
                <a:srgbClr val="2CDFD7"/>
              </a:gs>
            </a:gsLst>
          </a:gradFill>
          <a:ln w="3175">
            <a:miter lim="400000"/>
          </a:ln>
        </p:spPr>
        <p:txBody>
          <a:bodyPr lIns="35718" tIns="35718" rIns="35718" bIns="35718" anchor="ctr"/>
          <a:lstStyle/>
          <a:p>
            <a:pPr algn="ctr" defTabSz="410765">
              <a:defRPr sz="1600">
                <a:solidFill>
                  <a:srgbClr val="66DDEE"/>
                </a:solidFill>
                <a:latin typeface="Helvetica Neue Medium"/>
                <a:ea typeface="Helvetica Neue Medium"/>
                <a:cs typeface="Helvetica Neue Medium"/>
                <a:sym typeface="Helvetica Neue Medium"/>
              </a:defRPr>
            </a:pPr>
            <a:endParaRPr/>
          </a:p>
        </p:txBody>
      </p:sp>
      <p:sp>
        <p:nvSpPr>
          <p:cNvPr id="73" name="Rectangle"/>
          <p:cNvSpPr/>
          <p:nvPr/>
        </p:nvSpPr>
        <p:spPr>
          <a:xfrm>
            <a:off x="-281247" y="590051"/>
            <a:ext cx="13738093" cy="34988"/>
          </a:xfrm>
          <a:prstGeom prst="rect">
            <a:avLst/>
          </a:prstGeom>
          <a:solidFill>
            <a:srgbClr val="2CD2D7">
              <a:alpha val="52121"/>
            </a:srgbClr>
          </a:solidFill>
          <a:ln w="3175">
            <a:miter lim="400000"/>
          </a:ln>
        </p:spPr>
        <p:txBody>
          <a:bodyPr lIns="35718" tIns="35718" rIns="35718" bIns="35718" anchor="ct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pic>
        <p:nvPicPr>
          <p:cNvPr id="74" name="UPC_CRAHI_logo.png" descr="UPC_CRAHI_logo.png"/>
          <p:cNvPicPr>
            <a:picLocks noChangeAspect="1"/>
          </p:cNvPicPr>
          <p:nvPr/>
        </p:nvPicPr>
        <p:blipFill>
          <a:blip r:embed="rId2"/>
          <a:stretch>
            <a:fillRect/>
          </a:stretch>
        </p:blipFill>
        <p:spPr>
          <a:xfrm>
            <a:off x="93969" y="6274820"/>
            <a:ext cx="1205721" cy="494810"/>
          </a:xfrm>
          <a:prstGeom prst="rect">
            <a:avLst/>
          </a:prstGeom>
          <a:ln w="12700">
            <a:miter lim="400000"/>
          </a:ln>
        </p:spPr>
      </p:pic>
      <p:sp>
        <p:nvSpPr>
          <p:cNvPr id="75" name="Rectangle"/>
          <p:cNvSpPr/>
          <p:nvPr/>
        </p:nvSpPr>
        <p:spPr>
          <a:xfrm>
            <a:off x="-771372" y="6214810"/>
            <a:ext cx="13738092" cy="34987"/>
          </a:xfrm>
          <a:prstGeom prst="rect">
            <a:avLst/>
          </a:prstGeom>
          <a:solidFill>
            <a:srgbClr val="2CD2D7">
              <a:alpha val="52121"/>
            </a:srgbClr>
          </a:solidFill>
          <a:ln w="3175">
            <a:miter lim="400000"/>
          </a:ln>
        </p:spPr>
        <p:txBody>
          <a:bodyPr lIns="35718" tIns="35718" rIns="35718" bIns="35718" anchor="ct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76" name="Número de la diapositiva"/>
          <p:cNvSpPr txBox="1">
            <a:spLocks noGrp="1"/>
          </p:cNvSpPr>
          <p:nvPr>
            <p:ph type="sldNum" sz="quarter" idx="2"/>
          </p:nvPr>
        </p:nvSpPr>
        <p:spPr>
          <a:xfrm>
            <a:off x="11694558" y="6423126"/>
            <a:ext cx="261214" cy="261544"/>
          </a:xfrm>
          <a:prstGeom prst="rect">
            <a:avLst/>
          </a:prstGeom>
        </p:spPr>
        <p:txBody>
          <a:bodyPr lIns="25400" tIns="25400" rIns="25400" bIns="25400" anchor="b"/>
          <a:lstStyle>
            <a:lvl1pPr algn="ctr" defTabSz="292100">
              <a:defRPr sz="1400" b="1">
                <a:solidFill>
                  <a:srgbClr val="FFFFFF"/>
                </a:solidFill>
                <a:latin typeface="Helvetica Neue"/>
                <a:ea typeface="Helvetica Neue"/>
                <a:cs typeface="Helvetica Neue"/>
                <a:sym typeface="Helvetica Neue"/>
              </a:defRPr>
            </a:lvl1pPr>
          </a:lstStyle>
          <a:p>
            <a:fld id="{86CB4B4D-7CA3-9044-876B-883B54F8677D}" type="slidenum">
              <a:t>‹Nº›</a:t>
            </a:fld>
            <a:endParaRPr/>
          </a:p>
        </p:txBody>
      </p:sp>
      <p:sp>
        <p:nvSpPr>
          <p:cNvPr id="77" name="Nivell del cos u…"/>
          <p:cNvSpPr txBox="1">
            <a:spLocks noGrp="1"/>
          </p:cNvSpPr>
          <p:nvPr>
            <p:ph type="body" sz="half" idx="1" hasCustomPrompt="1"/>
          </p:nvPr>
        </p:nvSpPr>
        <p:spPr>
          <a:xfrm>
            <a:off x="525428" y="1200124"/>
            <a:ext cx="5238751" cy="4128007"/>
          </a:xfrm>
          <a:prstGeom prst="rect">
            <a:avLst/>
          </a:prstGeom>
        </p:spPr>
        <p:txBody>
          <a:bodyPr lIns="25400" tIns="25400" rIns="25400" bIns="25400"/>
          <a:lstStyle>
            <a:lvl1pPr marL="304800" indent="-304800" defTabSz="1219169">
              <a:spcBef>
                <a:spcPts val="2200"/>
              </a:spcBef>
              <a:buSzPct val="123000"/>
              <a:buFontTx/>
              <a:defRPr sz="2400">
                <a:latin typeface="Helvetica Neue"/>
                <a:ea typeface="Helvetica Neue"/>
                <a:cs typeface="Helvetica Neue"/>
                <a:sym typeface="Helvetica Neue"/>
              </a:defRPr>
            </a:lvl1pPr>
            <a:lvl2pPr marL="914400" indent="-304800" defTabSz="1219169">
              <a:spcBef>
                <a:spcPts val="2200"/>
              </a:spcBef>
              <a:buSzPct val="123000"/>
              <a:buFontTx/>
              <a:buChar char="•"/>
              <a:defRPr sz="2400">
                <a:latin typeface="Helvetica Neue"/>
                <a:ea typeface="Helvetica Neue"/>
                <a:cs typeface="Helvetica Neue"/>
                <a:sym typeface="Helvetica Neue"/>
              </a:defRPr>
            </a:lvl2pPr>
            <a:lvl3pPr marL="1524000" indent="-304800" defTabSz="1219169">
              <a:spcBef>
                <a:spcPts val="2200"/>
              </a:spcBef>
              <a:buSzPct val="123000"/>
              <a:buFontTx/>
              <a:buChar char="•"/>
              <a:defRPr sz="2400">
                <a:latin typeface="Helvetica Neue"/>
                <a:ea typeface="Helvetica Neue"/>
                <a:cs typeface="Helvetica Neue"/>
                <a:sym typeface="Helvetica Neue"/>
              </a:defRPr>
            </a:lvl3pPr>
            <a:lvl4pPr marL="2133600" indent="-304800" defTabSz="1219169">
              <a:spcBef>
                <a:spcPts val="2200"/>
              </a:spcBef>
              <a:buSzPct val="123000"/>
              <a:buFontTx/>
              <a:buChar char="•"/>
              <a:defRPr sz="2400">
                <a:latin typeface="Helvetica Neue"/>
                <a:ea typeface="Helvetica Neue"/>
                <a:cs typeface="Helvetica Neue"/>
                <a:sym typeface="Helvetica Neue"/>
              </a:defRPr>
            </a:lvl4pPr>
            <a:lvl5pPr marL="2743200" indent="-304800" defTabSz="1219169">
              <a:spcBef>
                <a:spcPts val="2200"/>
              </a:spcBef>
              <a:buSzPct val="123000"/>
              <a:buFontTx/>
              <a:buChar char="•"/>
              <a:defRPr sz="2400">
                <a:latin typeface="Helvetica Neue"/>
                <a:ea typeface="Helvetica Neue"/>
                <a:cs typeface="Helvetica Neue"/>
                <a:sym typeface="Helvetica Neue"/>
              </a:defRPr>
            </a:lvl5pPr>
          </a:lstStyle>
          <a:p>
            <a:r>
              <a:t>Texto de viñeta de la diapositiva</a:t>
            </a:r>
          </a:p>
          <a:p>
            <a:pPr lvl="1"/>
            <a:endParaRPr/>
          </a:p>
          <a:p>
            <a:pPr lvl="2"/>
            <a:endParaRPr/>
          </a:p>
          <a:p>
            <a:pPr lvl="3"/>
            <a:endParaRPr/>
          </a:p>
          <a:p>
            <a:pPr lvl="4"/>
            <a:endParaRPr/>
          </a:p>
        </p:txBody>
      </p:sp>
      <p:sp>
        <p:nvSpPr>
          <p:cNvPr id="78" name="Título de la diapositiva"/>
          <p:cNvSpPr txBox="1">
            <a:spLocks noGrp="1"/>
          </p:cNvSpPr>
          <p:nvPr>
            <p:ph type="title" hasCustomPrompt="1"/>
          </p:nvPr>
        </p:nvSpPr>
        <p:spPr>
          <a:xfrm>
            <a:off x="122962" y="4238"/>
            <a:ext cx="4147842" cy="568129"/>
          </a:xfrm>
          <a:prstGeom prst="rect">
            <a:avLst/>
          </a:prstGeom>
        </p:spPr>
        <p:txBody>
          <a:bodyPr lIns="25400" tIns="25400" rIns="25400" bIns="25400" anchor="ctr"/>
          <a:lstStyle>
            <a:lvl1pPr defTabSz="1219169">
              <a:lnSpc>
                <a:spcPct val="80000"/>
              </a:lnSpc>
              <a:defRPr sz="5600" b="1" spc="-112">
                <a:solidFill>
                  <a:srgbClr val="FFFFFF"/>
                </a:solidFill>
                <a:latin typeface="+mj-lt"/>
                <a:ea typeface="+mj-ea"/>
                <a:cs typeface="+mj-cs"/>
                <a:sym typeface="Helvetica"/>
              </a:defRPr>
            </a:lvl1pPr>
          </a:lstStyle>
          <a:p>
            <a:r>
              <a:t>Título de la diapositiva</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hank you">
    <p:spTree>
      <p:nvGrpSpPr>
        <p:cNvPr id="1" name=""/>
        <p:cNvGrpSpPr/>
        <p:nvPr/>
      </p:nvGrpSpPr>
      <p:grpSpPr>
        <a:xfrm>
          <a:off x="0" y="0"/>
          <a:ext cx="0" cy="0"/>
          <a:chOff x="0" y="0"/>
          <a:chExt cx="0" cy="0"/>
        </a:xfrm>
      </p:grpSpPr>
      <p:pic>
        <p:nvPicPr>
          <p:cNvPr id="85" name="Picture 11" descr="Picture 11"/>
          <p:cNvPicPr>
            <a:picLocks noChangeAspect="1"/>
          </p:cNvPicPr>
          <p:nvPr/>
        </p:nvPicPr>
        <p:blipFill>
          <a:blip r:embed="rId2"/>
          <a:srcRect r="52340"/>
          <a:stretch>
            <a:fillRect/>
          </a:stretch>
        </p:blipFill>
        <p:spPr>
          <a:xfrm>
            <a:off x="0" y="0"/>
            <a:ext cx="5810649" cy="6858000"/>
          </a:xfrm>
          <a:prstGeom prst="rect">
            <a:avLst/>
          </a:prstGeom>
          <a:ln w="12700">
            <a:miter lim="400000"/>
          </a:ln>
        </p:spPr>
      </p:pic>
      <p:sp>
        <p:nvSpPr>
          <p:cNvPr id="86" name="Número de la diapositiva"/>
          <p:cNvSpPr txBox="1">
            <a:spLocks noGrp="1"/>
          </p:cNvSpPr>
          <p:nvPr>
            <p:ph type="sldNum" sz="quarter" idx="2"/>
          </p:nvPr>
        </p:nvSpPr>
        <p:spPr>
          <a:xfrm>
            <a:off x="5892800" y="6172200"/>
            <a:ext cx="2844800" cy="368301"/>
          </a:xfrm>
          <a:prstGeom prst="rect">
            <a:avLst/>
          </a:prstGeom>
        </p:spPr>
        <p:txBody>
          <a:bodyPr anchor="ctr"/>
          <a:lstStyle>
            <a:lvl1pPr algn="r">
              <a:defRPr sz="1200">
                <a:solidFill>
                  <a:srgbClr val="757575"/>
                </a:solidFill>
                <a:latin typeface="Aptos"/>
                <a:ea typeface="Aptos"/>
                <a:cs typeface="Aptos"/>
                <a:sym typeface="Aptos"/>
              </a:defRPr>
            </a:lvl1p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93" name="Text del títol"/>
          <p:cNvSpPr txBox="1">
            <a:spLocks noGrp="1"/>
          </p:cNvSpPr>
          <p:nvPr>
            <p:ph type="title"/>
          </p:nvPr>
        </p:nvSpPr>
        <p:spPr>
          <a:prstGeom prst="rect">
            <a:avLst/>
          </a:prstGeom>
        </p:spPr>
        <p:txBody>
          <a:bodyPr/>
          <a:lstStyle/>
          <a:p>
            <a:r>
              <a:t>Text del títol</a:t>
            </a:r>
          </a:p>
        </p:txBody>
      </p:sp>
      <p:sp>
        <p:nvSpPr>
          <p:cNvPr id="94" name="Nivell del cos u…"/>
          <p:cNvSpPr txBox="1">
            <a:spLocks noGrp="1"/>
          </p:cNvSpPr>
          <p:nvPr>
            <p:ph type="body" sz="half" idx="1"/>
          </p:nvPr>
        </p:nvSpPr>
        <p:spPr>
          <a:xfrm>
            <a:off x="609600" y="1600200"/>
            <a:ext cx="5384800" cy="4525964"/>
          </a:xfrm>
          <a:prstGeom prst="rect">
            <a:avLst/>
          </a:prstGeom>
        </p:spPr>
        <p:txBody>
          <a:bodyPr/>
          <a:lstStyle>
            <a:lvl1pPr>
              <a:defRPr sz="2800"/>
            </a:lvl1pPr>
            <a:lvl2pPr marL="701999" indent="-377999">
              <a:defRPr sz="2800"/>
            </a:lvl2pPr>
            <a:lvl3pPr>
              <a:defRPr sz="2800"/>
            </a:lvl3pPr>
            <a:lvl4pPr>
              <a:defRPr sz="2800"/>
            </a:lvl4pPr>
            <a:lvl5pPr marL="503999" indent="-503999">
              <a:defRPr sz="2800"/>
            </a:lvl5pPr>
          </a:lstStyle>
          <a:p>
            <a:r>
              <a:t>Nivell del cos u</a:t>
            </a:r>
          </a:p>
          <a:p>
            <a:pPr lvl="1"/>
            <a:r>
              <a:t>Nivell del cos dos</a:t>
            </a:r>
          </a:p>
          <a:p>
            <a:pPr lvl="2"/>
            <a:r>
              <a:t>Nivell del cos tres</a:t>
            </a:r>
          </a:p>
          <a:p>
            <a:pPr lvl="3"/>
            <a:r>
              <a:t>Nivell del cos quatre</a:t>
            </a:r>
          </a:p>
          <a:p>
            <a:pPr lvl="4"/>
            <a:r>
              <a:t>Nivell del cos cinc</a:t>
            </a:r>
          </a:p>
        </p:txBody>
      </p:sp>
      <p:sp>
        <p:nvSpPr>
          <p:cNvPr id="95" name="Número de la diapositiva"/>
          <p:cNvSpPr txBox="1">
            <a:spLocks noGrp="1"/>
          </p:cNvSpPr>
          <p:nvPr>
            <p:ph type="sldNum" sz="quarter" idx="2"/>
          </p:nvPr>
        </p:nvSpPr>
        <p:spPr>
          <a:xfrm>
            <a:off x="0" y="0"/>
            <a:ext cx="358413" cy="350662"/>
          </a:xfrm>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02" name="Text del títol"/>
          <p:cNvSpPr txBox="1">
            <a:spLocks noGrp="1"/>
          </p:cNvSpPr>
          <p:nvPr>
            <p:ph type="title"/>
          </p:nvPr>
        </p:nvSpPr>
        <p:spPr>
          <a:xfrm>
            <a:off x="838200" y="365125"/>
            <a:ext cx="10515600" cy="1325563"/>
          </a:xfrm>
          <a:prstGeom prst="rect">
            <a:avLst/>
          </a:prstGeom>
        </p:spPr>
        <p:txBody>
          <a:bodyPr lIns="45719" tIns="45719" rIns="45719" bIns="45719" anchor="ctr"/>
          <a:lstStyle>
            <a:lvl1pPr>
              <a:defRPr sz="4400">
                <a:solidFill>
                  <a:srgbClr val="000000"/>
                </a:solidFill>
                <a:latin typeface="Calibri Light"/>
                <a:ea typeface="Calibri Light"/>
                <a:cs typeface="Calibri Light"/>
                <a:sym typeface="Calibri Light"/>
              </a:defRPr>
            </a:lvl1pPr>
          </a:lstStyle>
          <a:p>
            <a:r>
              <a:t>Text del títol</a:t>
            </a:r>
          </a:p>
        </p:txBody>
      </p:sp>
      <p:sp>
        <p:nvSpPr>
          <p:cNvPr id="103" name="Nivell del cos u…"/>
          <p:cNvSpPr txBox="1">
            <a:spLocks noGrp="1"/>
          </p:cNvSpPr>
          <p:nvPr>
            <p:ph type="body" sz="half" idx="1"/>
          </p:nvPr>
        </p:nvSpPr>
        <p:spPr>
          <a:xfrm>
            <a:off x="838200" y="1825625"/>
            <a:ext cx="5181600" cy="4351338"/>
          </a:xfrm>
          <a:prstGeom prst="rect">
            <a:avLst/>
          </a:prstGeom>
        </p:spPr>
        <p:txBody>
          <a:bodyPr lIns="45719" tIns="45719" rIns="45719" bIns="45719"/>
          <a:lstStyle>
            <a:lvl1pPr marL="228600" indent="-228600">
              <a:defRPr sz="2800">
                <a:latin typeface="Calibri"/>
                <a:ea typeface="Calibri"/>
                <a:cs typeface="Calibri"/>
                <a:sym typeface="Calibri"/>
              </a:defRPr>
            </a:lvl1pPr>
            <a:lvl2pPr marL="723900" indent="-266700">
              <a:buChar char="•"/>
              <a:defRPr sz="2800">
                <a:latin typeface="Calibri"/>
                <a:ea typeface="Calibri"/>
                <a:cs typeface="Calibri"/>
                <a:sym typeface="Calibri"/>
              </a:defRPr>
            </a:lvl2pPr>
            <a:lvl3pPr marL="1234439" indent="-320039">
              <a:buSzPct val="100000"/>
              <a:buChar char="•"/>
              <a:defRPr sz="2800">
                <a:latin typeface="Calibri"/>
                <a:ea typeface="Calibri"/>
                <a:cs typeface="Calibri"/>
                <a:sym typeface="Calibri"/>
              </a:defRPr>
            </a:lvl3pPr>
            <a:lvl4pPr marL="1727200" indent="-355600">
              <a:buSzPct val="100000"/>
              <a:buChar char="•"/>
              <a:defRPr sz="2800">
                <a:latin typeface="Calibri"/>
                <a:ea typeface="Calibri"/>
                <a:cs typeface="Calibri"/>
                <a:sym typeface="Calibri"/>
              </a:defRPr>
            </a:lvl4pPr>
            <a:lvl5pPr marL="2184400" indent="-355600">
              <a:buSzPct val="100000"/>
              <a:buChar char="•"/>
              <a:defRPr sz="2800">
                <a:latin typeface="Calibri"/>
                <a:ea typeface="Calibri"/>
                <a:cs typeface="Calibri"/>
                <a:sym typeface="Calibri"/>
              </a:defRPr>
            </a:lvl5pPr>
          </a:lstStyle>
          <a:p>
            <a:r>
              <a:t>Nivell del cos u</a:t>
            </a:r>
          </a:p>
          <a:p>
            <a:pPr lvl="1"/>
            <a:r>
              <a:t>Nivell del cos dos</a:t>
            </a:r>
          </a:p>
          <a:p>
            <a:pPr lvl="2"/>
            <a:r>
              <a:t>Nivell del cos tres</a:t>
            </a:r>
          </a:p>
          <a:p>
            <a:pPr lvl="3"/>
            <a:r>
              <a:t>Nivell del cos quatre</a:t>
            </a:r>
          </a:p>
          <a:p>
            <a:pPr lvl="4"/>
            <a:r>
              <a:t>Nivell del cos cinc</a:t>
            </a:r>
          </a:p>
        </p:txBody>
      </p:sp>
      <p:sp>
        <p:nvSpPr>
          <p:cNvPr id="104" name="Número de la diapositiva"/>
          <p:cNvSpPr txBox="1">
            <a:spLocks noGrp="1"/>
          </p:cNvSpPr>
          <p:nvPr>
            <p:ph type="sldNum" sz="quarter" idx="2"/>
          </p:nvPr>
        </p:nvSpPr>
        <p:spPr>
          <a:xfrm>
            <a:off x="11095176" y="6414760"/>
            <a:ext cx="258624" cy="248305"/>
          </a:xfrm>
          <a:prstGeom prst="rect">
            <a:avLst/>
          </a:prstGeom>
        </p:spPr>
        <p:txBody>
          <a:bodyPr anchor="ctr"/>
          <a:lstStyle>
            <a:lvl1pPr algn="r">
              <a:defRPr sz="1200">
                <a:solidFill>
                  <a:srgbClr val="888888"/>
                </a:solidFill>
                <a:latin typeface="Calibri"/>
                <a:ea typeface="Calibri"/>
                <a:cs typeface="Calibri"/>
                <a:sym typeface="Calibri"/>
              </a:defRPr>
            </a:lvl1pPr>
          </a:lstStyle>
          <a:p>
            <a:fld id="{86CB4B4D-7CA3-9044-876B-883B54F8677D}" type="slidenum">
              <a:t>‹Nº›</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_1.Titeldia met vierkant beeld">
    <p:spTree>
      <p:nvGrpSpPr>
        <p:cNvPr id="1" name=""/>
        <p:cNvGrpSpPr/>
        <p:nvPr/>
      </p:nvGrpSpPr>
      <p:grpSpPr>
        <a:xfrm>
          <a:off x="0" y="0"/>
          <a:ext cx="0" cy="0"/>
          <a:chOff x="0" y="0"/>
          <a:chExt cx="0" cy="0"/>
        </a:xfrm>
      </p:grpSpPr>
      <p:sp>
        <p:nvSpPr>
          <p:cNvPr id="111" name="Google Shape;16;p21"/>
          <p:cNvSpPr>
            <a:spLocks noGrp="1"/>
          </p:cNvSpPr>
          <p:nvPr>
            <p:ph type="pic" idx="21"/>
          </p:nvPr>
        </p:nvSpPr>
        <p:spPr>
          <a:xfrm>
            <a:off x="0" y="0"/>
            <a:ext cx="6858000" cy="6858000"/>
          </a:xfrm>
          <a:prstGeom prst="rect">
            <a:avLst/>
          </a:prstGeom>
        </p:spPr>
        <p:txBody>
          <a:bodyPr lIns="91439" tIns="45719" rIns="91439" bIns="45719">
            <a:noAutofit/>
          </a:bodyPr>
          <a:lstStyle/>
          <a:p>
            <a:endParaRPr/>
          </a:p>
        </p:txBody>
      </p:sp>
      <p:sp>
        <p:nvSpPr>
          <p:cNvPr id="112" name="Nivell del cos u…"/>
          <p:cNvSpPr txBox="1">
            <a:spLocks noGrp="1"/>
          </p:cNvSpPr>
          <p:nvPr>
            <p:ph type="body" sz="quarter" idx="1"/>
          </p:nvPr>
        </p:nvSpPr>
        <p:spPr>
          <a:xfrm>
            <a:off x="7236000" y="5295900"/>
            <a:ext cx="4513089" cy="788988"/>
          </a:xfrm>
          <a:prstGeom prst="rect">
            <a:avLst/>
          </a:prstGeom>
        </p:spPr>
        <p:txBody>
          <a:bodyPr/>
          <a:lstStyle>
            <a:lvl1pPr marL="228600" indent="0">
              <a:buSzTx/>
              <a:buFontTx/>
              <a:buNone/>
              <a:defRPr sz="1200">
                <a:latin typeface="Calibri"/>
                <a:ea typeface="Calibri"/>
                <a:cs typeface="Calibri"/>
                <a:sym typeface="Calibri"/>
              </a:defRPr>
            </a:lvl1pPr>
            <a:lvl2pPr marL="742950" indent="-171450">
              <a:buSzPts val="1200"/>
              <a:buFontTx/>
              <a:defRPr sz="1200">
                <a:latin typeface="Calibri"/>
                <a:ea typeface="Calibri"/>
                <a:cs typeface="Calibri"/>
                <a:sym typeface="Calibri"/>
              </a:defRPr>
            </a:lvl2pPr>
            <a:lvl3pPr marL="228600" indent="914400">
              <a:buFontTx/>
              <a:defRPr sz="1200">
                <a:latin typeface="Calibri"/>
                <a:ea typeface="Calibri"/>
                <a:cs typeface="Calibri"/>
                <a:sym typeface="Calibri"/>
              </a:defRPr>
            </a:lvl3pPr>
            <a:lvl4pPr marL="228600" indent="1371600">
              <a:buFontTx/>
              <a:defRPr sz="1200">
                <a:latin typeface="Calibri"/>
                <a:ea typeface="Calibri"/>
                <a:cs typeface="Calibri"/>
                <a:sym typeface="Calibri"/>
              </a:defRPr>
            </a:lvl4pPr>
            <a:lvl5pPr marL="2175510" indent="-220980">
              <a:buSzPts val="1200"/>
              <a:buFontTx/>
              <a:defRPr sz="1200">
                <a:latin typeface="Calibri"/>
                <a:ea typeface="Calibri"/>
                <a:cs typeface="Calibri"/>
                <a:sym typeface="Calibri"/>
              </a:defRPr>
            </a:lvl5pPr>
          </a:lstStyle>
          <a:p>
            <a:r>
              <a:t>Nivell del cos u</a:t>
            </a:r>
          </a:p>
          <a:p>
            <a:pPr lvl="1"/>
            <a:r>
              <a:t>Nivell del cos dos</a:t>
            </a:r>
          </a:p>
          <a:p>
            <a:pPr lvl="2"/>
            <a:r>
              <a:t>Nivell del cos tres</a:t>
            </a:r>
          </a:p>
          <a:p>
            <a:pPr lvl="3"/>
            <a:r>
              <a:t>Nivell del cos quatre</a:t>
            </a:r>
          </a:p>
          <a:p>
            <a:pPr lvl="4"/>
            <a:r>
              <a:t>Nivell del cos cinc</a:t>
            </a:r>
          </a:p>
        </p:txBody>
      </p:sp>
      <p:sp>
        <p:nvSpPr>
          <p:cNvPr id="113" name="Text del títol"/>
          <p:cNvSpPr txBox="1">
            <a:spLocks noGrp="1"/>
          </p:cNvSpPr>
          <p:nvPr>
            <p:ph type="title"/>
          </p:nvPr>
        </p:nvSpPr>
        <p:spPr>
          <a:xfrm>
            <a:off x="7236000" y="1766078"/>
            <a:ext cx="4516034" cy="1990583"/>
          </a:xfrm>
          <a:prstGeom prst="rect">
            <a:avLst/>
          </a:prstGeom>
        </p:spPr>
        <p:txBody>
          <a:bodyPr anchor="b"/>
          <a:lstStyle>
            <a:lvl1pPr>
              <a:defRPr sz="4400">
                <a:solidFill>
                  <a:srgbClr val="44546A"/>
                </a:solidFill>
                <a:latin typeface="Calibri Light"/>
                <a:ea typeface="Calibri Light"/>
                <a:cs typeface="Calibri Light"/>
                <a:sym typeface="Calibri Light"/>
              </a:defRPr>
            </a:lvl1pPr>
          </a:lstStyle>
          <a:p>
            <a:r>
              <a:t>Text del títol</a:t>
            </a:r>
          </a:p>
        </p:txBody>
      </p:sp>
      <p:pic>
        <p:nvPicPr>
          <p:cNvPr id="114" name="Google Shape;23;p21" descr="Google Shape;23;p21"/>
          <p:cNvPicPr>
            <a:picLocks noChangeAspect="1"/>
          </p:cNvPicPr>
          <p:nvPr/>
        </p:nvPicPr>
        <p:blipFill>
          <a:blip r:embed="rId2"/>
          <a:stretch>
            <a:fillRect/>
          </a:stretch>
        </p:blipFill>
        <p:spPr>
          <a:xfrm>
            <a:off x="9575999" y="179999"/>
            <a:ext cx="2340001" cy="760501"/>
          </a:xfrm>
          <a:prstGeom prst="rect">
            <a:avLst/>
          </a:prstGeom>
          <a:ln w="12700">
            <a:miter lim="400000"/>
          </a:ln>
        </p:spPr>
      </p:pic>
      <p:sp>
        <p:nvSpPr>
          <p:cNvPr id="115" name="Google Shape;24;p21"/>
          <p:cNvSpPr txBox="1">
            <a:spLocks noGrp="1"/>
          </p:cNvSpPr>
          <p:nvPr>
            <p:ph type="body" sz="quarter" idx="22"/>
          </p:nvPr>
        </p:nvSpPr>
        <p:spPr>
          <a:xfrm>
            <a:off x="310800" y="5947576"/>
            <a:ext cx="3176272" cy="756002"/>
          </a:xfrm>
          <a:prstGeom prst="rect">
            <a:avLst/>
          </a:prstGeom>
          <a:blipFill>
            <a:blip r:embed="rId3"/>
            <a:stretch>
              <a:fillRect/>
            </a:stretch>
          </a:blipFill>
        </p:spPr>
        <p:txBody>
          <a:bodyPr/>
          <a:lstStyle/>
          <a:p>
            <a:pPr marL="228600" indent="0">
              <a:buSzTx/>
              <a:buFontTx/>
              <a:buNone/>
              <a:defRPr sz="2800">
                <a:solidFill>
                  <a:srgbClr val="E6E6E6"/>
                </a:solidFill>
                <a:latin typeface="Calibri"/>
                <a:ea typeface="Calibri"/>
                <a:cs typeface="Calibri"/>
                <a:sym typeface="Calibri"/>
              </a:defRPr>
            </a:pPr>
            <a:endParaRPr/>
          </a:p>
        </p:txBody>
      </p:sp>
      <p:sp>
        <p:nvSpPr>
          <p:cNvPr id="116" name="Número de la diapositiva"/>
          <p:cNvSpPr txBox="1">
            <a:spLocks noGrp="1"/>
          </p:cNvSpPr>
          <p:nvPr>
            <p:ph type="sldNum" sz="quarter" idx="2"/>
          </p:nvPr>
        </p:nvSpPr>
        <p:spPr>
          <a:xfrm>
            <a:off x="12327363" y="6413498"/>
            <a:ext cx="358373" cy="350622"/>
          </a:xfrm>
          <a:prstGeom prst="rect">
            <a:avLst/>
          </a:prstGeom>
        </p:spPr>
        <p:txBody>
          <a:bodyPr lIns="45699" tIns="45699" rIns="45699" bIns="45699"/>
          <a:lstStyle>
            <a:lvl1pPr>
              <a:defRPr>
                <a:solidFill>
                  <a:srgbClr val="E6E6E6"/>
                </a:solidFill>
              </a:defRPr>
            </a:lvl1pPr>
          </a:lstStyle>
          <a:p>
            <a:fld id="{86CB4B4D-7CA3-9044-876B-883B54F8677D}" type="slidenum">
              <a:t>‹Nº›</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_Titel en object">
    <p:spTree>
      <p:nvGrpSpPr>
        <p:cNvPr id="1" name=""/>
        <p:cNvGrpSpPr/>
        <p:nvPr/>
      </p:nvGrpSpPr>
      <p:grpSpPr>
        <a:xfrm>
          <a:off x="0" y="0"/>
          <a:ext cx="0" cy="0"/>
          <a:chOff x="0" y="0"/>
          <a:chExt cx="0" cy="0"/>
        </a:xfrm>
      </p:grpSpPr>
      <p:sp>
        <p:nvSpPr>
          <p:cNvPr id="123" name="Text del títol"/>
          <p:cNvSpPr txBox="1">
            <a:spLocks noGrp="1"/>
          </p:cNvSpPr>
          <p:nvPr>
            <p:ph type="title"/>
          </p:nvPr>
        </p:nvSpPr>
        <p:spPr>
          <a:prstGeom prst="rect">
            <a:avLst/>
          </a:prstGeom>
        </p:spPr>
        <p:txBody>
          <a:bodyPr/>
          <a:lstStyle>
            <a:lvl1pPr>
              <a:defRPr sz="4400">
                <a:solidFill>
                  <a:srgbClr val="000000"/>
                </a:solidFill>
                <a:latin typeface="Calibri Light"/>
                <a:ea typeface="Calibri Light"/>
                <a:cs typeface="Calibri Light"/>
                <a:sym typeface="Calibri Light"/>
              </a:defRPr>
            </a:lvl1pPr>
          </a:lstStyle>
          <a:p>
            <a:r>
              <a:t>Text del títol</a:t>
            </a:r>
          </a:p>
        </p:txBody>
      </p:sp>
      <p:sp>
        <p:nvSpPr>
          <p:cNvPr id="124" name="Nivell del cos u…"/>
          <p:cNvSpPr txBox="1">
            <a:spLocks noGrp="1"/>
          </p:cNvSpPr>
          <p:nvPr>
            <p:ph type="body" idx="1"/>
          </p:nvPr>
        </p:nvSpPr>
        <p:spPr>
          <a:prstGeom prst="rect">
            <a:avLst/>
          </a:prstGeom>
        </p:spPr>
        <p:txBody>
          <a:bodyPr/>
          <a:lstStyle>
            <a:lvl1pPr marL="457200" indent="-342900">
              <a:buClr>
                <a:srgbClr val="000000"/>
              </a:buClr>
              <a:buSzPts val="2800"/>
              <a:defRPr sz="2800">
                <a:latin typeface="Calibri"/>
                <a:ea typeface="Calibri"/>
                <a:cs typeface="Calibri"/>
                <a:sym typeface="Calibri"/>
              </a:defRPr>
            </a:lvl1pPr>
            <a:lvl2pPr marL="971550" indent="-400050">
              <a:buClr>
                <a:srgbClr val="000000"/>
              </a:buClr>
              <a:buSzPts val="2800"/>
              <a:defRPr sz="2800">
                <a:latin typeface="Calibri"/>
                <a:ea typeface="Calibri"/>
                <a:cs typeface="Calibri"/>
                <a:sym typeface="Calibri"/>
              </a:defRPr>
            </a:lvl2pPr>
            <a:lvl3pPr indent="1143000">
              <a:buClr>
                <a:srgbClr val="000000"/>
              </a:buClr>
              <a:defRPr sz="2800">
                <a:latin typeface="Calibri"/>
                <a:ea typeface="Calibri"/>
                <a:cs typeface="Calibri"/>
                <a:sym typeface="Calibri"/>
              </a:defRPr>
            </a:lvl3pPr>
            <a:lvl4pPr indent="1600200">
              <a:buClr>
                <a:srgbClr val="000000"/>
              </a:buClr>
              <a:defRPr sz="2800">
                <a:latin typeface="Calibri"/>
                <a:ea typeface="Calibri"/>
                <a:cs typeface="Calibri"/>
                <a:sym typeface="Calibri"/>
              </a:defRPr>
            </a:lvl4pPr>
            <a:lvl5pPr marL="2470150" indent="-515620">
              <a:buClr>
                <a:srgbClr val="000000"/>
              </a:buClr>
              <a:buSzPts val="2800"/>
              <a:defRPr sz="2800">
                <a:latin typeface="Calibri"/>
                <a:ea typeface="Calibri"/>
                <a:cs typeface="Calibri"/>
                <a:sym typeface="Calibri"/>
              </a:defRPr>
            </a:lvl5pPr>
          </a:lstStyle>
          <a:p>
            <a:r>
              <a:t>Nivell del cos u</a:t>
            </a:r>
          </a:p>
          <a:p>
            <a:pPr lvl="1"/>
            <a:r>
              <a:t>Nivell del cos dos</a:t>
            </a:r>
          </a:p>
          <a:p>
            <a:pPr lvl="2"/>
            <a:r>
              <a:t>Nivell del cos tres</a:t>
            </a:r>
          </a:p>
          <a:p>
            <a:pPr lvl="3"/>
            <a:r>
              <a:t>Nivell del cos quatre</a:t>
            </a:r>
          </a:p>
          <a:p>
            <a:pPr lvl="4"/>
            <a:r>
              <a:t>Nivell del cos cinc</a:t>
            </a:r>
          </a:p>
        </p:txBody>
      </p:sp>
      <p:sp>
        <p:nvSpPr>
          <p:cNvPr id="125" name="Número de la diapositiva"/>
          <p:cNvSpPr txBox="1">
            <a:spLocks noGrp="1"/>
          </p:cNvSpPr>
          <p:nvPr>
            <p:ph type="sldNum" sz="quarter" idx="2"/>
          </p:nvPr>
        </p:nvSpPr>
        <p:spPr>
          <a:xfrm>
            <a:off x="11743163" y="6413498"/>
            <a:ext cx="358373" cy="350622"/>
          </a:xfrm>
          <a:prstGeom prst="rect">
            <a:avLst/>
          </a:prstGeom>
        </p:spPr>
        <p:txBody>
          <a:bodyPr lIns="45699" tIns="45699" rIns="45699" bIns="45699"/>
          <a:lstStyle/>
          <a:p>
            <a:fld id="{86CB4B4D-7CA3-9044-876B-883B54F8677D}" type="slidenum">
              <a:t>‹Nº›</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el en object">
    <p:spTree>
      <p:nvGrpSpPr>
        <p:cNvPr id="1" name=""/>
        <p:cNvGrpSpPr/>
        <p:nvPr/>
      </p:nvGrpSpPr>
      <p:grpSpPr>
        <a:xfrm>
          <a:off x="0" y="0"/>
          <a:ext cx="0" cy="0"/>
          <a:chOff x="0" y="0"/>
          <a:chExt cx="0" cy="0"/>
        </a:xfrm>
      </p:grpSpPr>
      <p:sp>
        <p:nvSpPr>
          <p:cNvPr id="132" name="Text del títol"/>
          <p:cNvSpPr txBox="1">
            <a:spLocks noGrp="1"/>
          </p:cNvSpPr>
          <p:nvPr>
            <p:ph type="title"/>
          </p:nvPr>
        </p:nvSpPr>
        <p:spPr>
          <a:xfrm>
            <a:off x="838200" y="365125"/>
            <a:ext cx="10515600" cy="1325563"/>
          </a:xfrm>
          <a:prstGeom prst="rect">
            <a:avLst/>
          </a:prstGeom>
        </p:spPr>
        <p:txBody>
          <a:bodyPr lIns="45719" tIns="45719" rIns="45719" bIns="45719" anchor="ctr"/>
          <a:lstStyle>
            <a:lvl1pPr>
              <a:defRPr sz="4400">
                <a:solidFill>
                  <a:srgbClr val="000000"/>
                </a:solidFill>
                <a:latin typeface="Calibri Light"/>
                <a:ea typeface="Calibri Light"/>
                <a:cs typeface="Calibri Light"/>
                <a:sym typeface="Calibri Light"/>
              </a:defRPr>
            </a:lvl1pPr>
          </a:lstStyle>
          <a:p>
            <a:r>
              <a:t>Text del títol</a:t>
            </a:r>
          </a:p>
        </p:txBody>
      </p:sp>
      <p:sp>
        <p:nvSpPr>
          <p:cNvPr id="133" name="Nivell del cos u…"/>
          <p:cNvSpPr txBox="1">
            <a:spLocks noGrp="1"/>
          </p:cNvSpPr>
          <p:nvPr>
            <p:ph type="body" idx="1"/>
          </p:nvPr>
        </p:nvSpPr>
        <p:spPr>
          <a:xfrm>
            <a:off x="838200" y="1825625"/>
            <a:ext cx="10515600" cy="4351338"/>
          </a:xfrm>
          <a:prstGeom prst="rect">
            <a:avLst/>
          </a:prstGeom>
        </p:spPr>
        <p:txBody>
          <a:bodyPr lIns="45719" tIns="45719" rIns="45719" bIns="45719"/>
          <a:lstStyle>
            <a:lvl1pPr marL="228600" indent="-228600">
              <a:defRPr sz="2800">
                <a:latin typeface="Calibri"/>
                <a:ea typeface="Calibri"/>
                <a:cs typeface="Calibri"/>
                <a:sym typeface="Calibri"/>
              </a:defRPr>
            </a:lvl1pPr>
            <a:lvl2pPr marL="723900" indent="-266700">
              <a:buChar char="•"/>
              <a:defRPr sz="2800">
                <a:latin typeface="Calibri"/>
                <a:ea typeface="Calibri"/>
                <a:cs typeface="Calibri"/>
                <a:sym typeface="Calibri"/>
              </a:defRPr>
            </a:lvl2pPr>
            <a:lvl3pPr marL="1234439" indent="-320039">
              <a:buSzPct val="100000"/>
              <a:buChar char="•"/>
              <a:defRPr sz="2800">
                <a:latin typeface="Calibri"/>
                <a:ea typeface="Calibri"/>
                <a:cs typeface="Calibri"/>
                <a:sym typeface="Calibri"/>
              </a:defRPr>
            </a:lvl3pPr>
            <a:lvl4pPr marL="1727200" indent="-355600">
              <a:buSzPct val="100000"/>
              <a:buChar char="•"/>
              <a:defRPr sz="2800">
                <a:latin typeface="Calibri"/>
                <a:ea typeface="Calibri"/>
                <a:cs typeface="Calibri"/>
                <a:sym typeface="Calibri"/>
              </a:defRPr>
            </a:lvl4pPr>
            <a:lvl5pPr marL="2184400" indent="-355600">
              <a:buSzPct val="100000"/>
              <a:buChar char="•"/>
              <a:defRPr sz="2800">
                <a:latin typeface="Calibri"/>
                <a:ea typeface="Calibri"/>
                <a:cs typeface="Calibri"/>
                <a:sym typeface="Calibri"/>
              </a:defRPr>
            </a:lvl5pPr>
          </a:lstStyle>
          <a:p>
            <a:r>
              <a:t>Nivell del cos u</a:t>
            </a:r>
          </a:p>
          <a:p>
            <a:pPr lvl="1"/>
            <a:r>
              <a:t>Nivell del cos dos</a:t>
            </a:r>
          </a:p>
          <a:p>
            <a:pPr lvl="2"/>
            <a:r>
              <a:t>Nivell del cos tres</a:t>
            </a:r>
          </a:p>
          <a:p>
            <a:pPr lvl="3"/>
            <a:r>
              <a:t>Nivell del cos quatre</a:t>
            </a:r>
          </a:p>
          <a:p>
            <a:pPr lvl="4"/>
            <a:r>
              <a:t>Nivell del cos cinc</a:t>
            </a:r>
          </a:p>
        </p:txBody>
      </p:sp>
      <p:sp>
        <p:nvSpPr>
          <p:cNvPr id="134" name="Número de la diapositiva"/>
          <p:cNvSpPr txBox="1">
            <a:spLocks noGrp="1"/>
          </p:cNvSpPr>
          <p:nvPr>
            <p:ph type="sldNum" sz="quarter" idx="2"/>
          </p:nvPr>
        </p:nvSpPr>
        <p:spPr>
          <a:xfrm>
            <a:off x="11934539" y="6381678"/>
            <a:ext cx="258624" cy="248306"/>
          </a:xfrm>
          <a:prstGeom prst="rect">
            <a:avLst/>
          </a:prstGeom>
        </p:spPr>
        <p:txBody>
          <a:bodyPr anchor="ctr"/>
          <a:lstStyle>
            <a:lvl1pPr algn="r">
              <a:defRPr sz="1200">
                <a:solidFill>
                  <a:srgbClr val="888888"/>
                </a:solidFill>
                <a:latin typeface="Calibri"/>
                <a:ea typeface="Calibri"/>
                <a:cs typeface="Calibri"/>
                <a:sym typeface="Calibri"/>
              </a:defRPr>
            </a:lvl1p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 name="Footer Bar"/>
          <p:cNvGrpSpPr/>
          <p:nvPr/>
        </p:nvGrpSpPr>
        <p:grpSpPr>
          <a:xfrm>
            <a:off x="11742000" y="0"/>
            <a:ext cx="450001" cy="6858000"/>
            <a:chOff x="0" y="0"/>
            <a:chExt cx="450000" cy="6858000"/>
          </a:xfrm>
        </p:grpSpPr>
        <p:sp>
          <p:nvSpPr>
            <p:cNvPr id="2" name="Rechthoek 6"/>
            <p:cNvSpPr/>
            <p:nvPr/>
          </p:nvSpPr>
          <p:spPr>
            <a:xfrm>
              <a:off x="-1" y="0"/>
              <a:ext cx="450002" cy="6858000"/>
            </a:xfrm>
            <a:prstGeom prst="rect">
              <a:avLst/>
            </a:prstGeom>
            <a:solidFill>
              <a:srgbClr val="F1F3FD"/>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 name="Rechte verbindingslijn 8"/>
            <p:cNvSpPr/>
            <p:nvPr/>
          </p:nvSpPr>
          <p:spPr>
            <a:xfrm>
              <a:off x="59529" y="6081710"/>
              <a:ext cx="324001" cy="1"/>
            </a:xfrm>
            <a:prstGeom prst="line">
              <a:avLst/>
            </a:prstGeom>
            <a:solidFill>
              <a:schemeClr val="accent2">
                <a:alpha val="5882"/>
              </a:schemeClr>
            </a:solidFill>
            <a:ln w="6350" cap="flat">
              <a:solidFill>
                <a:srgbClr val="000000"/>
              </a:solidFill>
              <a:prstDash val="solid"/>
              <a:miter lim="800000"/>
            </a:ln>
            <a:effectLst/>
          </p:spPr>
          <p:txBody>
            <a:bodyPr wrap="square" lIns="45719" tIns="45719" rIns="45719" bIns="45719" numCol="1" anchor="t">
              <a:noAutofit/>
            </a:bodyPr>
            <a:lstStyle/>
            <a:p>
              <a:endParaRPr/>
            </a:p>
          </p:txBody>
        </p:sp>
      </p:grpSp>
      <p:pic>
        <p:nvPicPr>
          <p:cNvPr id="5" name="Deltares_Logo_klein" descr="Deltares_Logo_klein"/>
          <p:cNvPicPr>
            <a:picLocks noChangeAspect="1"/>
          </p:cNvPicPr>
          <p:nvPr/>
        </p:nvPicPr>
        <p:blipFill>
          <a:blip r:embed="rId15"/>
          <a:stretch>
            <a:fillRect/>
          </a:stretch>
        </p:blipFill>
        <p:spPr>
          <a:xfrm>
            <a:off x="659755" y="6267122"/>
            <a:ext cx="1188001" cy="386101"/>
          </a:xfrm>
          <a:prstGeom prst="rect">
            <a:avLst/>
          </a:prstGeom>
          <a:ln w="12700">
            <a:miter lim="400000"/>
          </a:ln>
        </p:spPr>
      </p:pic>
      <p:sp>
        <p:nvSpPr>
          <p:cNvPr id="6" name="Text del títol"/>
          <p:cNvSpPr txBox="1">
            <a:spLocks noGrp="1"/>
          </p:cNvSpPr>
          <p:nvPr>
            <p:ph type="title"/>
          </p:nvPr>
        </p:nvSpPr>
        <p:spPr>
          <a:xfrm>
            <a:off x="755650" y="541694"/>
            <a:ext cx="10517114" cy="9360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Text del títol</a:t>
            </a:r>
          </a:p>
        </p:txBody>
      </p:sp>
      <p:sp>
        <p:nvSpPr>
          <p:cNvPr id="7" name="Nivell del cos u…"/>
          <p:cNvSpPr txBox="1">
            <a:spLocks noGrp="1"/>
          </p:cNvSpPr>
          <p:nvPr>
            <p:ph type="body" idx="1"/>
          </p:nvPr>
        </p:nvSpPr>
        <p:spPr>
          <a:xfrm>
            <a:off x="755650" y="1768762"/>
            <a:ext cx="10512350" cy="432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Nivell del cos u</a:t>
            </a:r>
          </a:p>
          <a:p>
            <a:pPr lvl="1"/>
            <a:r>
              <a:t>Nivell del cos dos</a:t>
            </a:r>
          </a:p>
          <a:p>
            <a:pPr lvl="2"/>
            <a:r>
              <a:t>Nivell del cos tres</a:t>
            </a:r>
          </a:p>
          <a:p>
            <a:pPr lvl="3"/>
            <a:r>
              <a:t>Nivell del cos quatre</a:t>
            </a:r>
          </a:p>
          <a:p>
            <a:pPr lvl="4"/>
            <a:r>
              <a:t>Nivell del cos cinc</a:t>
            </a:r>
          </a:p>
        </p:txBody>
      </p:sp>
      <p:sp>
        <p:nvSpPr>
          <p:cNvPr id="8" name="Número de la diapositiva"/>
          <p:cNvSpPr txBox="1">
            <a:spLocks noGrp="1"/>
          </p:cNvSpPr>
          <p:nvPr>
            <p:ph type="sldNum" sz="quarter" idx="2"/>
          </p:nvPr>
        </p:nvSpPr>
        <p:spPr>
          <a:xfrm>
            <a:off x="11743163" y="6413498"/>
            <a:ext cx="358413" cy="350662"/>
          </a:xfrm>
          <a:prstGeom prst="rect">
            <a:avLst/>
          </a:prstGeom>
          <a:ln w="12700">
            <a:miter lim="400000"/>
          </a:ln>
        </p:spPr>
        <p:txBody>
          <a:bodyPr wrap="none" lIns="45719" rIns="45719">
            <a:spAutoFit/>
          </a:body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1pPr>
      <a:lvl2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2pPr>
      <a:lvl3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3pPr>
      <a:lvl4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4pPr>
      <a:lvl5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5pPr>
      <a:lvl6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6pPr>
      <a:lvl7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7pPr>
      <a:lvl8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8pPr>
      <a:lvl9pPr marL="0" marR="0" indent="0" algn="l" defTabSz="914400" rtl="0" latinLnBrk="0">
        <a:lnSpc>
          <a:spcPct val="90000"/>
        </a:lnSpc>
        <a:spcBef>
          <a:spcPts val="0"/>
        </a:spcBef>
        <a:spcAft>
          <a:spcPts val="0"/>
        </a:spcAft>
        <a:buClrTx/>
        <a:buSzTx/>
        <a:buFontTx/>
        <a:buNone/>
        <a:tabLst/>
        <a:defRPr sz="3400" b="0" i="0" u="none" strike="noStrike" cap="none" spc="0" baseline="0">
          <a:solidFill>
            <a:schemeClr val="accent1"/>
          </a:solidFill>
          <a:uFillTx/>
          <a:latin typeface="+mn-lt"/>
          <a:ea typeface="+mn-ea"/>
          <a:cs typeface="+mn-cs"/>
          <a:sym typeface="Arial"/>
        </a:defRPr>
      </a:lvl9pPr>
    </p:titleStyle>
    <p:bodyStyle>
      <a:lvl1pPr marL="323999" marR="0" indent="-323999"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000000"/>
          </a:solidFill>
          <a:uFillTx/>
          <a:latin typeface="+mn-lt"/>
          <a:ea typeface="+mn-ea"/>
          <a:cs typeface="+mn-cs"/>
          <a:sym typeface="Arial"/>
        </a:defRPr>
      </a:lvl1pPr>
      <a:lvl2pPr marL="688499" marR="0" indent="-364499"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000000"/>
          </a:solidFill>
          <a:uFillTx/>
          <a:latin typeface="+mn-lt"/>
          <a:ea typeface="+mn-ea"/>
          <a:cs typeface="+mn-cs"/>
          <a:sym typeface="Arial"/>
        </a:defRPr>
      </a:lvl2pPr>
      <a:lvl3pPr marL="0" marR="0" indent="0" algn="l" defTabSz="914400" rtl="0" latinLnBrk="0">
        <a:lnSpc>
          <a:spcPct val="90000"/>
        </a:lnSpc>
        <a:spcBef>
          <a:spcPts val="1000"/>
        </a:spcBef>
        <a:spcAft>
          <a:spcPts val="0"/>
        </a:spcAft>
        <a:buClrTx/>
        <a:buSzTx/>
        <a:buFont typeface="Arial"/>
        <a:buNone/>
        <a:tabLst/>
        <a:defRPr sz="1800" b="0" i="0" u="none" strike="noStrike" cap="none" spc="0" baseline="0">
          <a:solidFill>
            <a:srgbClr val="000000"/>
          </a:solidFill>
          <a:uFillTx/>
          <a:latin typeface="+mn-lt"/>
          <a:ea typeface="+mn-ea"/>
          <a:cs typeface="+mn-cs"/>
          <a:sym typeface="Arial"/>
        </a:defRPr>
      </a:lvl3pPr>
      <a:lvl4pPr marL="0" marR="0" indent="0" algn="l" defTabSz="914400" rtl="0" latinLnBrk="0">
        <a:lnSpc>
          <a:spcPct val="90000"/>
        </a:lnSpc>
        <a:spcBef>
          <a:spcPts val="1000"/>
        </a:spcBef>
        <a:spcAft>
          <a:spcPts val="0"/>
        </a:spcAft>
        <a:buClrTx/>
        <a:buSzTx/>
        <a:buFont typeface="Arial"/>
        <a:buNone/>
        <a:tabLst/>
        <a:defRPr sz="1800" b="0" i="0" u="none" strike="noStrike" cap="none" spc="0" baseline="0">
          <a:solidFill>
            <a:srgbClr val="000000"/>
          </a:solidFill>
          <a:uFillTx/>
          <a:latin typeface="+mn-lt"/>
          <a:ea typeface="+mn-ea"/>
          <a:cs typeface="+mn-cs"/>
          <a:sym typeface="Arial"/>
        </a:defRPr>
      </a:lvl4pPr>
      <a:lvl5pPr marL="323999" marR="0" indent="-323999" algn="l" defTabSz="914400" rtl="0" latinLnBrk="0">
        <a:lnSpc>
          <a:spcPct val="90000"/>
        </a:lnSpc>
        <a:spcBef>
          <a:spcPts val="1000"/>
        </a:spcBef>
        <a:spcAft>
          <a:spcPts val="0"/>
        </a:spcAft>
        <a:buClrTx/>
        <a:buSzPct val="90000"/>
        <a:buFont typeface="Arial"/>
        <a:buAutoNum type="arabicPeriod"/>
        <a:tabLst/>
        <a:defRPr sz="1800" b="0" i="0" u="none" strike="noStrike" cap="none" spc="0" baseline="0">
          <a:solidFill>
            <a:srgbClr val="000000"/>
          </a:solidFill>
          <a:uFillTx/>
          <a:latin typeface="+mn-lt"/>
          <a:ea typeface="+mn-ea"/>
          <a:cs typeface="+mn-cs"/>
          <a:sym typeface="Arial"/>
        </a:defRPr>
      </a:lvl5pPr>
      <a:lvl6pPr marL="688499" marR="0" indent="-364499" algn="l" defTabSz="914400" rtl="0" latinLnBrk="0">
        <a:lnSpc>
          <a:spcPct val="90000"/>
        </a:lnSpc>
        <a:spcBef>
          <a:spcPts val="1000"/>
        </a:spcBef>
        <a:spcAft>
          <a:spcPts val="0"/>
        </a:spcAft>
        <a:buClrTx/>
        <a:buSzPct val="95000"/>
        <a:buFont typeface="Arial"/>
        <a:buAutoNum type="alphaLcPeriod"/>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000000"/>
          </a:solidFill>
          <a:uFillTx/>
          <a:latin typeface="+mn-lt"/>
          <a:ea typeface="+mn-ea"/>
          <a:cs typeface="+mn-cs"/>
          <a:sym typeface="Arial"/>
        </a:defRPr>
      </a:lvl9pPr>
    </p:bodyStyle>
    <p:otherStyle>
      <a:lvl1pPr marL="0" marR="0" indent="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1pPr>
      <a:lvl2pPr marL="0" marR="0" indent="4572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2pPr>
      <a:lvl3pPr marL="0" marR="0" indent="9144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3pPr>
      <a:lvl4pPr marL="0" marR="0" indent="13716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4pPr>
      <a:lvl5pPr marL="0" marR="0" indent="18288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5pPr>
      <a:lvl6pPr marL="0" marR="0" indent="22860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6pPr>
      <a:lvl7pPr marL="0" marR="0" indent="27432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7pPr>
      <a:lvl8pPr marL="0" marR="0" indent="32004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8pPr>
      <a:lvl9pPr marL="0" marR="0" indent="3657600" algn="l" defTabSz="9144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hyperlink" Target="https://www.climaax.e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11.xml"/><Relationship Id="rId5" Type="http://schemas.openxmlformats.org/officeDocument/2006/relationships/image" Target="../media/image29.jpe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hyperlink" Target="https://www.climaax.eu/fstp-open-call/" TargetMode="Externa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CLIMAAX CLIMate risk And vulnerability Assessment framework and toolboX"/>
          <p:cNvSpPr txBox="1">
            <a:spLocks noGrp="1"/>
          </p:cNvSpPr>
          <p:nvPr>
            <p:ph type="title" idx="4294967295"/>
          </p:nvPr>
        </p:nvSpPr>
        <p:spPr>
          <a:xfrm>
            <a:off x="6096000" y="1139279"/>
            <a:ext cx="5810647" cy="1990582"/>
          </a:xfrm>
          <a:prstGeom prst="rect">
            <a:avLst/>
          </a:prstGeom>
        </p:spPr>
        <p:txBody>
          <a:bodyPr anchor="b"/>
          <a:lstStyle/>
          <a:p>
            <a:pPr algn="ctr" defTabSz="868680">
              <a:lnSpc>
                <a:spcPct val="100000"/>
              </a:lnSpc>
              <a:defRPr sz="2945" b="1"/>
            </a:pPr>
            <a:r>
              <a:rPr sz="3609"/>
              <a:t>CLIMAAX</a:t>
            </a:r>
            <a:br/>
            <a:r>
              <a:rPr sz="2850" b="0" i="1"/>
              <a:t>CLIMate risk And vulnerability Assessment framework and toolboX </a:t>
            </a:r>
            <a:br>
              <a:rPr sz="2850" b="0" i="1"/>
            </a:br>
            <a:endParaRPr sz="2850" b="0" i="1"/>
          </a:p>
        </p:txBody>
      </p:sp>
      <p:sp>
        <p:nvSpPr>
          <p:cNvPr id="144" name="Daniel Sempere-Torres…"/>
          <p:cNvSpPr txBox="1">
            <a:spLocks noGrp="1"/>
          </p:cNvSpPr>
          <p:nvPr>
            <p:ph type="body" sz="quarter" idx="4294967295"/>
          </p:nvPr>
        </p:nvSpPr>
        <p:spPr>
          <a:xfrm>
            <a:off x="6891741" y="4902617"/>
            <a:ext cx="4513089" cy="676276"/>
          </a:xfrm>
          <a:prstGeom prst="rect">
            <a:avLst/>
          </a:prstGeom>
        </p:spPr>
        <p:txBody>
          <a:bodyPr>
            <a:normAutofit lnSpcReduction="10000"/>
          </a:bodyPr>
          <a:lstStyle/>
          <a:p>
            <a:pPr marL="0" indent="0" algn="ctr" defTabSz="859536">
              <a:lnSpc>
                <a:spcPct val="100000"/>
              </a:lnSpc>
              <a:spcBef>
                <a:spcPts val="0"/>
              </a:spcBef>
              <a:buSzTx/>
              <a:buFontTx/>
              <a:buNone/>
              <a:defRPr sz="2256">
                <a:solidFill>
                  <a:schemeClr val="accent1"/>
                </a:solidFill>
              </a:defRPr>
            </a:pPr>
            <a:r>
              <a:rPr b="1"/>
              <a:t>Daniel Sempere-Torres</a:t>
            </a:r>
          </a:p>
          <a:p>
            <a:pPr marL="0" indent="0" algn="ctr" defTabSz="859536">
              <a:lnSpc>
                <a:spcPct val="100000"/>
              </a:lnSpc>
              <a:spcBef>
                <a:spcPts val="0"/>
              </a:spcBef>
              <a:buSzTx/>
              <a:buFontTx/>
              <a:buNone/>
              <a:defRPr sz="2256">
                <a:solidFill>
                  <a:schemeClr val="accent1"/>
                </a:solidFill>
              </a:defRPr>
            </a:pPr>
            <a:r>
              <a:rPr b="1"/>
              <a:t>UPC-CRAHI</a:t>
            </a:r>
          </a:p>
        </p:txBody>
      </p:sp>
      <p:pic>
        <p:nvPicPr>
          <p:cNvPr id="145" name="Content Placeholder 8" descr="Content Placeholder 8"/>
          <p:cNvPicPr>
            <a:picLocks noChangeAspect="1"/>
          </p:cNvPicPr>
          <p:nvPr/>
        </p:nvPicPr>
        <p:blipFill>
          <a:blip r:embed="rId2"/>
          <a:stretch>
            <a:fillRect/>
          </a:stretch>
        </p:blipFill>
        <p:spPr>
          <a:xfrm>
            <a:off x="6639893" y="316280"/>
            <a:ext cx="2418621" cy="507416"/>
          </a:xfrm>
          <a:prstGeom prst="rect">
            <a:avLst/>
          </a:prstGeom>
          <a:ln w="12700">
            <a:miter lim="400000"/>
          </a:ln>
        </p:spPr>
      </p:pic>
      <p:pic>
        <p:nvPicPr>
          <p:cNvPr id="146" name="Picture 3" descr="Picture 3"/>
          <p:cNvPicPr>
            <a:picLocks noChangeAspect="1"/>
          </p:cNvPicPr>
          <p:nvPr/>
        </p:nvPicPr>
        <p:blipFill>
          <a:blip r:embed="rId3"/>
          <a:stretch>
            <a:fillRect/>
          </a:stretch>
        </p:blipFill>
        <p:spPr>
          <a:xfrm>
            <a:off x="9058513" y="114568"/>
            <a:ext cx="2473449" cy="910841"/>
          </a:xfrm>
          <a:prstGeom prst="rect">
            <a:avLst/>
          </a:prstGeom>
          <a:ln w="12700">
            <a:miter lim="400000"/>
          </a:ln>
        </p:spPr>
      </p:pic>
      <p:sp>
        <p:nvSpPr>
          <p:cNvPr id="147" name="Regional Risk Assessments for Civil Protection and Climate Adaptation"/>
          <p:cNvSpPr txBox="1"/>
          <p:nvPr/>
        </p:nvSpPr>
        <p:spPr>
          <a:xfrm>
            <a:off x="5925028" y="2976753"/>
            <a:ext cx="6266973" cy="13366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100" b="1">
                <a:solidFill>
                  <a:schemeClr val="accent1"/>
                </a:solidFill>
              </a:defRPr>
            </a:pPr>
            <a:r>
              <a:rPr sz="2900" i="1"/>
              <a:t>Regional Risk Assessments</a:t>
            </a:r>
            <a:br>
              <a:rPr sz="2900" i="1"/>
            </a:br>
            <a:r>
              <a:rPr sz="2900" i="1"/>
              <a:t>for Civil Protection and Climate Adaptation</a:t>
            </a:r>
          </a:p>
        </p:txBody>
      </p:sp>
      <p:pic>
        <p:nvPicPr>
          <p:cNvPr id="148" name="Logo_CRAHI_simple.png" descr="Logo_CRAHI_simple.png"/>
          <p:cNvPicPr>
            <a:picLocks noChangeAspect="1"/>
          </p:cNvPicPr>
          <p:nvPr/>
        </p:nvPicPr>
        <p:blipFill>
          <a:blip r:embed="rId4"/>
          <a:stretch>
            <a:fillRect/>
          </a:stretch>
        </p:blipFill>
        <p:spPr>
          <a:xfrm>
            <a:off x="8138239" y="5918318"/>
            <a:ext cx="2020093" cy="871830"/>
          </a:xfrm>
          <a:prstGeom prst="rect">
            <a:avLst/>
          </a:prstGeom>
          <a:ln w="12700">
            <a:miter lim="400000"/>
          </a:ln>
          <a:effectLst>
            <a:outerShdw blurRad="127000" dist="76200" dir="2700000" rotWithShape="0">
              <a:srgbClr val="000000">
                <a:alpha val="75000"/>
              </a:srgbClr>
            </a:outerShdw>
          </a:effectLst>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Agrupar"/>
          <p:cNvGrpSpPr/>
          <p:nvPr/>
        </p:nvGrpSpPr>
        <p:grpSpPr>
          <a:xfrm>
            <a:off x="85497" y="805251"/>
            <a:ext cx="12106503" cy="5506774"/>
            <a:chOff x="0" y="-291076"/>
            <a:chExt cx="12106502" cy="5506773"/>
          </a:xfrm>
        </p:grpSpPr>
        <p:sp>
          <p:nvSpPr>
            <p:cNvPr id="150" name="Rectangle arrodonit"/>
            <p:cNvSpPr/>
            <p:nvPr/>
          </p:nvSpPr>
          <p:spPr>
            <a:xfrm>
              <a:off x="-1" y="-291077"/>
              <a:ext cx="12106504" cy="5506774"/>
            </a:xfrm>
            <a:prstGeom prst="roundRect">
              <a:avLst>
                <a:gd name="adj" fmla="val 20041"/>
              </a:avLst>
            </a:prstGeom>
            <a:noFill/>
            <a:ln w="25400" cap="flat">
              <a:solidFill>
                <a:srgbClr val="091468">
                  <a:alpha val="35640"/>
                </a:srgbClr>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151" name="METHODOLOGICAL APPROACH for REGIONAL/LOCAL SCALE"/>
            <p:cNvSpPr txBox="1"/>
            <p:nvPr/>
          </p:nvSpPr>
          <p:spPr>
            <a:xfrm>
              <a:off x="1127205" y="3458104"/>
              <a:ext cx="10250182" cy="53546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indent="6984" algn="ctr" defTabSz="457200">
                <a:defRPr sz="26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METHODOLOGICAL APPROACH for REGIONAL/LOCAL SCALE</a:t>
              </a:r>
            </a:p>
          </p:txBody>
        </p:sp>
      </p:grpSp>
      <p:grpSp>
        <p:nvGrpSpPr>
          <p:cNvPr id="155" name="Agrupar"/>
          <p:cNvGrpSpPr/>
          <p:nvPr/>
        </p:nvGrpSpPr>
        <p:grpSpPr>
          <a:xfrm>
            <a:off x="417403" y="1929337"/>
            <a:ext cx="3273561" cy="2033620"/>
            <a:chOff x="0" y="0"/>
            <a:chExt cx="3273560" cy="2033618"/>
          </a:xfrm>
        </p:grpSpPr>
        <p:sp>
          <p:nvSpPr>
            <p:cNvPr id="153" name="Rectangle arrodonit"/>
            <p:cNvSpPr/>
            <p:nvPr/>
          </p:nvSpPr>
          <p:spPr>
            <a:xfrm>
              <a:off x="0" y="0"/>
              <a:ext cx="3273561" cy="2033619"/>
            </a:xfrm>
            <a:prstGeom prst="roundRect">
              <a:avLst>
                <a:gd name="adj" fmla="val 20723"/>
              </a:avLst>
            </a:prstGeom>
            <a:solidFill>
              <a:srgbClr val="56C1FF">
                <a:alpha val="35640"/>
              </a:srgbClr>
            </a:solidFill>
            <a:ln w="25400" cap="flat">
              <a:solidFill>
                <a:srgbClr val="091468">
                  <a:alpha val="35640"/>
                </a:srgbClr>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154" name="PRESENT…"/>
            <p:cNvSpPr txBox="1"/>
            <p:nvPr/>
          </p:nvSpPr>
          <p:spPr>
            <a:xfrm>
              <a:off x="756581" y="564398"/>
              <a:ext cx="1760399" cy="90482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indent="6984" defTabSz="457200">
                <a:defRPr sz="2600">
                  <a:solidFill>
                    <a:srgbClr val="323081"/>
                  </a:solidFill>
                  <a:latin typeface="Helvetica Neue"/>
                  <a:ea typeface="Helvetica Neue"/>
                  <a:cs typeface="Helvetica Neue"/>
                  <a:sym typeface="Helvetica Neue"/>
                </a:defRPr>
              </a:pPr>
              <a:r>
                <a:rPr b="1">
                  <a:solidFill>
                    <a:srgbClr val="05146C"/>
                  </a:solidFill>
                </a:rPr>
                <a:t>PRESENT </a:t>
              </a:r>
            </a:p>
            <a:p>
              <a:pPr indent="6984" algn="ctr" defTabSz="457200">
                <a:defRPr sz="2600">
                  <a:solidFill>
                    <a:srgbClr val="323081"/>
                  </a:solidFill>
                  <a:latin typeface="Helvetica Neue"/>
                  <a:ea typeface="Helvetica Neue"/>
                  <a:cs typeface="Helvetica Neue"/>
                  <a:sym typeface="Helvetica Neue"/>
                </a:defRPr>
              </a:pPr>
              <a:r>
                <a:rPr b="1">
                  <a:solidFill>
                    <a:srgbClr val="05146C"/>
                  </a:solidFill>
                </a:rPr>
                <a:t>RISKS</a:t>
              </a:r>
            </a:p>
          </p:txBody>
        </p:sp>
      </p:grpSp>
      <p:grpSp>
        <p:nvGrpSpPr>
          <p:cNvPr id="159" name="Agrupar"/>
          <p:cNvGrpSpPr/>
          <p:nvPr/>
        </p:nvGrpSpPr>
        <p:grpSpPr>
          <a:xfrm>
            <a:off x="8561296" y="1205077"/>
            <a:ext cx="3273561" cy="3216811"/>
            <a:chOff x="0" y="0"/>
            <a:chExt cx="3273560" cy="3216809"/>
          </a:xfrm>
        </p:grpSpPr>
        <p:sp>
          <p:nvSpPr>
            <p:cNvPr id="156" name="Rectangle arrodonit"/>
            <p:cNvSpPr/>
            <p:nvPr/>
          </p:nvSpPr>
          <p:spPr>
            <a:xfrm>
              <a:off x="0" y="0"/>
              <a:ext cx="3273561" cy="3216810"/>
            </a:xfrm>
            <a:prstGeom prst="roundRect">
              <a:avLst>
                <a:gd name="adj" fmla="val 13101"/>
              </a:avLst>
            </a:prstGeom>
            <a:solidFill>
              <a:srgbClr val="88FA4E">
                <a:alpha val="35640"/>
              </a:srgbClr>
            </a:solidFill>
            <a:ln w="25400" cap="flat">
              <a:solidFill>
                <a:srgbClr val="091468">
                  <a:alpha val="35640"/>
                </a:srgbClr>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157" name="FUTURE…"/>
            <p:cNvSpPr txBox="1"/>
            <p:nvPr/>
          </p:nvSpPr>
          <p:spPr>
            <a:xfrm>
              <a:off x="845794" y="106037"/>
              <a:ext cx="1552373" cy="90482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indent="6984" defTabSz="457200">
                <a:defRPr sz="2600">
                  <a:solidFill>
                    <a:srgbClr val="323081"/>
                  </a:solidFill>
                  <a:latin typeface="Helvetica Neue"/>
                  <a:ea typeface="Helvetica Neue"/>
                  <a:cs typeface="Helvetica Neue"/>
                  <a:sym typeface="Helvetica Neue"/>
                </a:defRPr>
              </a:pPr>
              <a:r>
                <a:rPr b="1">
                  <a:solidFill>
                    <a:srgbClr val="05146C"/>
                  </a:solidFill>
                </a:rPr>
                <a:t>FUTURE </a:t>
              </a:r>
            </a:p>
            <a:p>
              <a:pPr indent="6984" algn="ctr" defTabSz="457200">
                <a:defRPr sz="2600">
                  <a:solidFill>
                    <a:srgbClr val="323081"/>
                  </a:solidFill>
                  <a:latin typeface="Helvetica Neue"/>
                  <a:ea typeface="Helvetica Neue"/>
                  <a:cs typeface="Helvetica Neue"/>
                  <a:sym typeface="Helvetica Neue"/>
                </a:defRPr>
              </a:pPr>
              <a:r>
                <a:rPr b="1">
                  <a:solidFill>
                    <a:srgbClr val="05146C"/>
                  </a:solidFill>
                </a:rPr>
                <a:t>RISKS</a:t>
              </a:r>
            </a:p>
          </p:txBody>
        </p:sp>
        <p:pic>
          <p:nvPicPr>
            <p:cNvPr id="158" name="pasted-image.jpeg" descr="pasted-image.jpeg"/>
            <p:cNvPicPr>
              <a:picLocks noChangeAspect="1"/>
            </p:cNvPicPr>
            <p:nvPr/>
          </p:nvPicPr>
          <p:blipFill>
            <a:blip r:embed="rId2"/>
            <a:srcRect l="7901" t="38838" r="2656" b="16741"/>
            <a:stretch>
              <a:fillRect/>
            </a:stretch>
          </p:blipFill>
          <p:spPr>
            <a:xfrm>
              <a:off x="276689" y="996501"/>
              <a:ext cx="2720103" cy="1883211"/>
            </a:xfrm>
            <a:prstGeom prst="rect">
              <a:avLst/>
            </a:prstGeom>
            <a:ln w="12700" cap="flat">
              <a:noFill/>
              <a:miter lim="400000"/>
            </a:ln>
            <a:effectLst/>
          </p:spPr>
        </p:pic>
      </p:grpSp>
      <p:grpSp>
        <p:nvGrpSpPr>
          <p:cNvPr id="162" name="Agrupar"/>
          <p:cNvGrpSpPr/>
          <p:nvPr/>
        </p:nvGrpSpPr>
        <p:grpSpPr>
          <a:xfrm>
            <a:off x="4178582" y="1587023"/>
            <a:ext cx="3650234" cy="2718247"/>
            <a:chOff x="0" y="0"/>
            <a:chExt cx="3650233" cy="2718246"/>
          </a:xfrm>
        </p:grpSpPr>
        <p:pic>
          <p:nvPicPr>
            <p:cNvPr id="160" name="pasted-image.jpeg" descr="pasted-image.jpeg"/>
            <p:cNvPicPr>
              <a:picLocks noChangeAspect="1"/>
            </p:cNvPicPr>
            <p:nvPr/>
          </p:nvPicPr>
          <p:blipFill>
            <a:blip r:embed="rId2"/>
            <a:srcRect l="7579" t="8098" r="2979" b="62782"/>
            <a:stretch>
              <a:fillRect/>
            </a:stretch>
          </p:blipFill>
          <p:spPr>
            <a:xfrm>
              <a:off x="0" y="1061568"/>
              <a:ext cx="3650234" cy="1656679"/>
            </a:xfrm>
            <a:prstGeom prst="rect">
              <a:avLst/>
            </a:prstGeom>
            <a:ln w="12700" cap="flat">
              <a:noFill/>
              <a:miter lim="400000"/>
            </a:ln>
            <a:effectLst/>
          </p:spPr>
        </p:pic>
        <p:sp>
          <p:nvSpPr>
            <p:cNvPr id="161" name="INCREASE OF IMPACTS DUE TO CLIMATE CHANGE"/>
            <p:cNvSpPr txBox="1"/>
            <p:nvPr/>
          </p:nvSpPr>
          <p:spPr>
            <a:xfrm>
              <a:off x="94977" y="0"/>
              <a:ext cx="3460105" cy="13112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indent="6984" algn="ctr" defTabSz="457200">
                <a:defRPr sz="26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INCREASE OF IMPACTS DUE TO CLIMATE CHANGE</a:t>
              </a:r>
            </a:p>
          </p:txBody>
        </p:sp>
      </p:grpSp>
      <p:pic>
        <p:nvPicPr>
          <p:cNvPr id="163" name="Climaax_logo_TR.png" descr="Climaax_logo_TR.png"/>
          <p:cNvPicPr>
            <a:picLocks noChangeAspect="1"/>
          </p:cNvPicPr>
          <p:nvPr/>
        </p:nvPicPr>
        <p:blipFill>
          <a:blip r:embed="rId3"/>
          <a:stretch>
            <a:fillRect/>
          </a:stretch>
        </p:blipFill>
        <p:spPr>
          <a:xfrm>
            <a:off x="759203" y="805251"/>
            <a:ext cx="2304967" cy="799653"/>
          </a:xfrm>
          <a:prstGeom prst="rect">
            <a:avLst/>
          </a:prstGeom>
          <a:ln w="12700">
            <a:miter lim="400000"/>
          </a:ln>
        </p:spPr>
      </p:pic>
      <p:sp>
        <p:nvSpPr>
          <p:cNvPr id="164" name="Climate Risk Assessment to increase regional Resilience and…"/>
          <p:cNvSpPr txBox="1"/>
          <p:nvPr/>
        </p:nvSpPr>
        <p:spPr>
          <a:xfrm>
            <a:off x="1444294" y="4842888"/>
            <a:ext cx="9811742" cy="13010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indent="6984" algn="ctr" defTabSz="457200">
              <a:defRPr sz="2600">
                <a:solidFill>
                  <a:srgbClr val="323081"/>
                </a:solidFill>
                <a:latin typeface="Helvetica Neue"/>
                <a:ea typeface="Helvetica Neue"/>
                <a:cs typeface="Helvetica Neue"/>
                <a:sym typeface="Helvetica Neue"/>
              </a:defRPr>
            </a:pPr>
            <a:endParaRPr b="1">
              <a:solidFill>
                <a:srgbClr val="05146C"/>
              </a:solidFill>
            </a:endParaRPr>
          </a:p>
          <a:p>
            <a:pPr indent="6984" algn="ctr" defTabSz="457200">
              <a:defRPr sz="2600">
                <a:solidFill>
                  <a:srgbClr val="323081"/>
                </a:solidFill>
                <a:latin typeface="Helvetica Neue"/>
                <a:ea typeface="Helvetica Neue"/>
                <a:cs typeface="Helvetica Neue"/>
                <a:sym typeface="Helvetica Neue"/>
              </a:defRPr>
            </a:pPr>
            <a:r>
              <a:rPr b="1">
                <a:solidFill>
                  <a:srgbClr val="05146C"/>
                </a:solidFill>
              </a:rPr>
              <a:t>Climate Risk Assessment to increase regional Resilience and </a:t>
            </a:r>
          </a:p>
          <a:p>
            <a:pPr indent="6984" algn="ctr" defTabSz="457200">
              <a:defRPr sz="2600">
                <a:solidFill>
                  <a:srgbClr val="323081"/>
                </a:solidFill>
                <a:latin typeface="Helvetica Neue"/>
                <a:ea typeface="Helvetica Neue"/>
                <a:cs typeface="Helvetica Neue"/>
                <a:sym typeface="Helvetica Neue"/>
              </a:defRPr>
            </a:pPr>
            <a:r>
              <a:rPr b="1">
                <a:solidFill>
                  <a:srgbClr val="05146C"/>
                </a:solidFill>
              </a:rPr>
              <a:t>Improve local Risk Management Plans</a:t>
            </a:r>
          </a:p>
        </p:txBody>
      </p:sp>
      <p:sp>
        <p:nvSpPr>
          <p:cNvPr id="165" name="https://www.climaax.eu/"/>
          <p:cNvSpPr txBox="1"/>
          <p:nvPr/>
        </p:nvSpPr>
        <p:spPr>
          <a:xfrm>
            <a:off x="4860688" y="854416"/>
            <a:ext cx="2556121"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rPr u="sng">
                <a:solidFill>
                  <a:schemeClr val="accent2"/>
                </a:solidFill>
                <a:uFill>
                  <a:solidFill>
                    <a:schemeClr val="accent2"/>
                  </a:solidFill>
                </a:uFill>
                <a:hlinkClick r:id="rId4"/>
              </a:rPr>
              <a:t>https://www.climaax.eu/</a:t>
            </a:r>
            <a:r>
              <a:t>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62"/>
                                        </p:tgtEl>
                                        <p:attrNameLst>
                                          <p:attrName>style.visibility</p:attrName>
                                        </p:attrNameLst>
                                      </p:cBhvr>
                                      <p:to>
                                        <p:strVal val="visible"/>
                                      </p:to>
                                    </p:set>
                                    <p:animEffect transition="in" filter="fade">
                                      <p:cBhvr>
                                        <p:cTn id="7" dur="1000"/>
                                        <p:tgtEl>
                                          <p:spTgt spid="162"/>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159"/>
                                        </p:tgtEl>
                                        <p:attrNameLst>
                                          <p:attrName>style.visibility</p:attrName>
                                        </p:attrNameLst>
                                      </p:cBhvr>
                                      <p:to>
                                        <p:strVal val="visible"/>
                                      </p:to>
                                    </p:set>
                                    <p:animEffect transition="in" filter="fade">
                                      <p:cBhvr>
                                        <p:cTn id="11" dur="1000"/>
                                        <p:tgtEl>
                                          <p:spTgt spid="159"/>
                                        </p:tgtEl>
                                      </p:cBhvr>
                                    </p:animEffect>
                                  </p:childTnLst>
                                </p:cTn>
                              </p:par>
                            </p:childTnLst>
                          </p:cTn>
                        </p:par>
                        <p:par>
                          <p:cTn id="12" fill="hold">
                            <p:stCondLst>
                              <p:cond delay="2000"/>
                            </p:stCondLst>
                            <p:childTnLst>
                              <p:par>
                                <p:cTn id="13" presetID="10" presetClass="entr" fill="hold" grpId="3" nodeType="afterEffect">
                                  <p:stCondLst>
                                    <p:cond delay="0"/>
                                  </p:stCondLst>
                                  <p:iterate>
                                    <p:tmAbs val="0"/>
                                  </p:iterate>
                                  <p:childTnLst>
                                    <p:set>
                                      <p:cBhvr>
                                        <p:cTn id="14" fill="hold"/>
                                        <p:tgtEl>
                                          <p:spTgt spid="164"/>
                                        </p:tgtEl>
                                        <p:attrNameLst>
                                          <p:attrName>style.visibility</p:attrName>
                                        </p:attrNameLst>
                                      </p:cBhvr>
                                      <p:to>
                                        <p:strVal val="visible"/>
                                      </p:to>
                                    </p:set>
                                    <p:animEffect transition="in" filter="fade">
                                      <p:cBhvr>
                                        <p:cTn id="15" dur="1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2" animBg="1" advAuto="0"/>
      <p:bldP spid="162" grpId="1" animBg="1" advAuto="0"/>
      <p:bldP spid="164" grpId="3"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 name="Agrupar"/>
          <p:cNvGrpSpPr/>
          <p:nvPr/>
        </p:nvGrpSpPr>
        <p:grpSpPr>
          <a:xfrm>
            <a:off x="150816" y="1416133"/>
            <a:ext cx="5730099" cy="4336026"/>
            <a:chOff x="-113750" y="0"/>
            <a:chExt cx="5730097" cy="4336025"/>
          </a:xfrm>
        </p:grpSpPr>
        <p:sp>
          <p:nvSpPr>
            <p:cNvPr id="167" name="Title 1"/>
            <p:cNvSpPr txBox="1"/>
            <p:nvPr/>
          </p:nvSpPr>
          <p:spPr>
            <a:xfrm>
              <a:off x="-113751" y="0"/>
              <a:ext cx="5730099" cy="13755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nSpc>
                  <a:spcPct val="90000"/>
                </a:lnSpc>
                <a:defRPr sz="3400">
                  <a:solidFill>
                    <a:schemeClr val="accent1"/>
                  </a:solidFill>
                </a:defRPr>
              </a:pPr>
              <a:r>
                <a:t>Adapted Risk Management Planning for Civil Protections</a:t>
              </a:r>
              <a:br/>
              <a:endParaRPr/>
            </a:p>
          </p:txBody>
        </p:sp>
        <p:pic>
          <p:nvPicPr>
            <p:cNvPr id="168" name="image4.png" descr="image4.png"/>
            <p:cNvPicPr>
              <a:picLocks noChangeAspect="1"/>
            </p:cNvPicPr>
            <p:nvPr/>
          </p:nvPicPr>
          <p:blipFill>
            <a:blip r:embed="rId2"/>
            <a:stretch>
              <a:fillRect/>
            </a:stretch>
          </p:blipFill>
          <p:spPr>
            <a:xfrm>
              <a:off x="0" y="1016033"/>
              <a:ext cx="5063308" cy="3319993"/>
            </a:xfrm>
            <a:prstGeom prst="rect">
              <a:avLst/>
            </a:prstGeom>
            <a:ln w="12700" cap="flat">
              <a:noFill/>
              <a:miter lim="400000"/>
            </a:ln>
            <a:effectLst/>
          </p:spPr>
        </p:pic>
      </p:grpSp>
      <p:pic>
        <p:nvPicPr>
          <p:cNvPr id="170" name="Climaax_logo_TR.png" descr="Climaax_logo_TR.png"/>
          <p:cNvPicPr>
            <a:picLocks noChangeAspect="1"/>
          </p:cNvPicPr>
          <p:nvPr/>
        </p:nvPicPr>
        <p:blipFill>
          <a:blip r:embed="rId3"/>
          <a:stretch>
            <a:fillRect/>
          </a:stretch>
        </p:blipFill>
        <p:spPr>
          <a:xfrm>
            <a:off x="4739120" y="300351"/>
            <a:ext cx="2713760" cy="941474"/>
          </a:xfrm>
          <a:prstGeom prst="rect">
            <a:avLst/>
          </a:prstGeom>
          <a:ln w="12700">
            <a:miter lim="400000"/>
          </a:ln>
        </p:spPr>
      </p:pic>
      <p:grpSp>
        <p:nvGrpSpPr>
          <p:cNvPr id="176" name="Agrupar"/>
          <p:cNvGrpSpPr/>
          <p:nvPr/>
        </p:nvGrpSpPr>
        <p:grpSpPr>
          <a:xfrm>
            <a:off x="5274326" y="563403"/>
            <a:ext cx="6860845" cy="5705015"/>
            <a:chOff x="0" y="0"/>
            <a:chExt cx="6860844" cy="5705013"/>
          </a:xfrm>
        </p:grpSpPr>
        <p:grpSp>
          <p:nvGrpSpPr>
            <p:cNvPr id="174" name="Agrupar"/>
            <p:cNvGrpSpPr/>
            <p:nvPr/>
          </p:nvGrpSpPr>
          <p:grpSpPr>
            <a:xfrm>
              <a:off x="0" y="900105"/>
              <a:ext cx="6860845" cy="4804909"/>
              <a:chOff x="89628" y="0"/>
              <a:chExt cx="6860844" cy="4804907"/>
            </a:xfrm>
          </p:grpSpPr>
          <p:pic>
            <p:nvPicPr>
              <p:cNvPr id="171" name="Picture 2" descr="Picture 2"/>
              <p:cNvPicPr>
                <a:picLocks noChangeAspect="1"/>
              </p:cNvPicPr>
              <p:nvPr/>
            </p:nvPicPr>
            <p:blipFill>
              <a:blip r:embed="rId4"/>
              <a:srcRect l="65990" t="24358" r="17463" b="62410"/>
              <a:stretch>
                <a:fillRect/>
              </a:stretch>
            </p:blipFill>
            <p:spPr>
              <a:xfrm>
                <a:off x="89628" y="1041622"/>
                <a:ext cx="6860845" cy="3229178"/>
              </a:xfrm>
              <a:prstGeom prst="rect">
                <a:avLst/>
              </a:prstGeom>
              <a:ln w="12700" cap="flat">
                <a:noFill/>
                <a:miter lim="400000"/>
              </a:ln>
              <a:effectLst/>
            </p:spPr>
          </p:pic>
          <p:sp>
            <p:nvSpPr>
              <p:cNvPr id="172" name="Title 1"/>
              <p:cNvSpPr txBox="1"/>
              <p:nvPr/>
            </p:nvSpPr>
            <p:spPr>
              <a:xfrm>
                <a:off x="1710338" y="0"/>
                <a:ext cx="5113967" cy="15583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p>
                <a:pPr algn="r">
                  <a:lnSpc>
                    <a:spcPct val="90000"/>
                  </a:lnSpc>
                  <a:defRPr sz="3400">
                    <a:solidFill>
                      <a:schemeClr val="accent1"/>
                    </a:solidFill>
                  </a:defRPr>
                </a:pPr>
                <a:r>
                  <a:t>Climate Adaptation </a:t>
                </a:r>
              </a:p>
              <a:p>
                <a:pPr algn="r">
                  <a:lnSpc>
                    <a:spcPct val="90000"/>
                  </a:lnSpc>
                  <a:defRPr sz="3400">
                    <a:solidFill>
                      <a:schemeClr val="accent1"/>
                    </a:solidFill>
                  </a:defRPr>
                </a:pPr>
                <a:r>
                  <a:t>Support Tool</a:t>
                </a:r>
                <a:br/>
                <a:endParaRPr/>
              </a:p>
            </p:txBody>
          </p:sp>
          <p:sp>
            <p:nvSpPr>
              <p:cNvPr id="173" name="TextBox 4"/>
              <p:cNvSpPr txBox="1"/>
              <p:nvPr/>
            </p:nvSpPr>
            <p:spPr>
              <a:xfrm>
                <a:off x="2402897" y="4427555"/>
                <a:ext cx="3967641" cy="37735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a:latin typeface="Calibri"/>
                    <a:ea typeface="Calibri"/>
                    <a:cs typeface="Calibri"/>
                    <a:sym typeface="Calibri"/>
                  </a:defRPr>
                </a:lvl1pPr>
              </a:lstStyle>
              <a:p>
                <a:r>
                  <a:t>https://climate-adapt.eea.europa.eu</a:t>
                </a:r>
              </a:p>
            </p:txBody>
          </p:sp>
        </p:grpSp>
        <p:sp>
          <p:nvSpPr>
            <p:cNvPr id="175" name="Fletxa"/>
            <p:cNvSpPr/>
            <p:nvPr/>
          </p:nvSpPr>
          <p:spPr>
            <a:xfrm rot="1829857">
              <a:off x="2243795" y="240943"/>
              <a:ext cx="1085859" cy="500103"/>
            </a:xfrm>
            <a:prstGeom prst="rightArrow">
              <a:avLst>
                <a:gd name="adj1" fmla="val 36161"/>
                <a:gd name="adj2" fmla="val 132506"/>
              </a:avLst>
            </a:prstGeom>
            <a:gradFill flip="none" rotWithShape="1">
              <a:gsLst>
                <a:gs pos="0">
                  <a:srgbClr val="0433FF"/>
                </a:gs>
                <a:gs pos="50000">
                  <a:srgbClr val="8D93F3"/>
                </a:gs>
                <a:gs pos="100000">
                  <a:schemeClr val="accent2">
                    <a:hueOff val="514301"/>
                    <a:lumOff val="32721"/>
                  </a:schemeClr>
                </a:gs>
              </a:gsLst>
              <a:lin ang="10807421" scaled="0"/>
            </a:gradFill>
            <a:ln w="6350" cap="flat">
              <a:solidFill>
                <a:schemeClr val="accent1"/>
              </a:solidFill>
              <a:prstDash val="solid"/>
              <a:miter lim="800000"/>
            </a:ln>
            <a:effectLst>
              <a:outerShdw blurRad="63500" dist="19050" dir="5400000" rotWithShape="0">
                <a:srgbClr val="000000">
                  <a:alpha val="63000"/>
                </a:srgbClr>
              </a:outerShdw>
            </a:effectLst>
          </p:spPr>
          <p:txBody>
            <a:bodyPr wrap="square" lIns="45719" tIns="45719" rIns="45719" bIns="45719" numCol="1" anchor="ctr">
              <a:noAutofit/>
            </a:bodyPr>
            <a:lstStyle/>
            <a:p>
              <a:pPr>
                <a:defRPr>
                  <a:solidFill>
                    <a:srgbClr val="FFFFFF"/>
                  </a:solidFill>
                </a:defRPr>
              </a:pPr>
              <a:endParaRPr/>
            </a:p>
          </p:txBody>
        </p:sp>
      </p:grpSp>
      <p:sp>
        <p:nvSpPr>
          <p:cNvPr id="177" name="Fletxa"/>
          <p:cNvSpPr/>
          <p:nvPr/>
        </p:nvSpPr>
        <p:spPr>
          <a:xfrm rot="19774266" flipH="1">
            <a:off x="3587784" y="803839"/>
            <a:ext cx="1085859" cy="500103"/>
          </a:xfrm>
          <a:prstGeom prst="rightArrow">
            <a:avLst>
              <a:gd name="adj1" fmla="val 36161"/>
              <a:gd name="adj2" fmla="val 132506"/>
            </a:avLst>
          </a:prstGeom>
          <a:gradFill>
            <a:gsLst>
              <a:gs pos="0">
                <a:srgbClr val="0433FF"/>
              </a:gs>
              <a:gs pos="50000">
                <a:srgbClr val="8D93F3"/>
              </a:gs>
              <a:gs pos="100000">
                <a:schemeClr val="accent2">
                  <a:hueOff val="514301"/>
                  <a:lumOff val="32721"/>
                </a:schemeClr>
              </a:gs>
            </a:gsLst>
            <a:lin ang="10807421"/>
          </a:gradFill>
          <a:ln w="6350">
            <a:solidFill>
              <a:schemeClr val="accent1"/>
            </a:solidFill>
            <a:miter/>
          </a:ln>
          <a:effectLst>
            <a:outerShdw blurRad="63500" dist="19050" dir="5400000" rotWithShape="0">
              <a:srgbClr val="000000">
                <a:alpha val="63000"/>
              </a:srgbClr>
            </a:outerShdw>
          </a:effectLst>
        </p:spPr>
        <p:txBody>
          <a:bodyPr lIns="45719" rIns="45719" anchor="ctr"/>
          <a:lstStyle/>
          <a:p>
            <a:pPr>
              <a:defRPr>
                <a:solidFill>
                  <a:srgbClr val="FFFFFF"/>
                </a:solidFill>
              </a:defRPr>
            </a:pPr>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76"/>
                                        </p:tgtEl>
                                        <p:attrNameLst>
                                          <p:attrName>style.visibility</p:attrName>
                                        </p:attrNameLst>
                                      </p:cBhvr>
                                      <p:to>
                                        <p:strVal val="visible"/>
                                      </p:to>
                                    </p:set>
                                    <p:animEffect transition="in" filter="fade">
                                      <p:cBhvr>
                                        <p:cTn id="7" dur="1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lide Number Placeholder 5"/>
          <p:cNvSpPr txBox="1">
            <a:spLocks noGrp="1"/>
          </p:cNvSpPr>
          <p:nvPr>
            <p:ph type="sldNum" sz="quarter" idx="2"/>
          </p:nvPr>
        </p:nvSpPr>
        <p:spPr>
          <a:xfrm>
            <a:off x="12192000" y="6499833"/>
            <a:ext cx="231277" cy="35066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l">
              <a:defRPr sz="1800">
                <a:solidFill>
                  <a:srgbClr val="000000"/>
                </a:solidFill>
                <a:latin typeface="+mn-lt"/>
                <a:ea typeface="+mn-ea"/>
                <a:cs typeface="+mn-cs"/>
                <a:sym typeface="Arial"/>
              </a:defRPr>
            </a:lvl1pPr>
          </a:lstStyle>
          <a:p>
            <a:fld id="{86CB4B4D-7CA3-9044-876B-883B54F8677D}" type="slidenum">
              <a:t>4</a:t>
            </a:fld>
            <a:endParaRPr/>
          </a:p>
        </p:txBody>
      </p:sp>
      <p:sp>
        <p:nvSpPr>
          <p:cNvPr id="180" name="Date Placeholder 3"/>
          <p:cNvSpPr txBox="1"/>
          <p:nvPr/>
        </p:nvSpPr>
        <p:spPr>
          <a:xfrm rot="16200000">
            <a:off x="11753996" y="4832844"/>
            <a:ext cx="1485896" cy="13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000">
                <a:solidFill>
                  <a:srgbClr val="E6E6E6"/>
                </a:solidFill>
              </a:defRPr>
            </a:lvl1pPr>
          </a:lstStyle>
          <a:p>
            <a:r>
              <a:t> 28 november 2019</a:t>
            </a:r>
          </a:p>
        </p:txBody>
      </p:sp>
      <p:pic>
        <p:nvPicPr>
          <p:cNvPr id="181" name="Content Placeholder 8" descr="Content Placeholder 8"/>
          <p:cNvPicPr>
            <a:picLocks noChangeAspect="1"/>
          </p:cNvPicPr>
          <p:nvPr/>
        </p:nvPicPr>
        <p:blipFill>
          <a:blip r:embed="rId2"/>
          <a:stretch>
            <a:fillRect/>
          </a:stretch>
        </p:blipFill>
        <p:spPr>
          <a:xfrm>
            <a:off x="0" y="25399"/>
            <a:ext cx="2418622" cy="507418"/>
          </a:xfrm>
          <a:prstGeom prst="rect">
            <a:avLst/>
          </a:prstGeom>
          <a:ln w="12700">
            <a:miter lim="400000"/>
          </a:ln>
        </p:spPr>
      </p:pic>
      <p:pic>
        <p:nvPicPr>
          <p:cNvPr id="182" name="Picture 2" descr="Picture 2"/>
          <p:cNvPicPr>
            <a:picLocks noChangeAspect="1"/>
          </p:cNvPicPr>
          <p:nvPr/>
        </p:nvPicPr>
        <p:blipFill>
          <a:blip r:embed="rId3"/>
          <a:srcRect l="65990" t="24358" r="17463" b="62410"/>
          <a:stretch>
            <a:fillRect/>
          </a:stretch>
        </p:blipFill>
        <p:spPr>
          <a:xfrm>
            <a:off x="-2467020" y="1454097"/>
            <a:ext cx="7741164" cy="3643515"/>
          </a:xfrm>
          <a:prstGeom prst="rect">
            <a:avLst/>
          </a:prstGeom>
          <a:ln w="12700">
            <a:miter lim="400000"/>
          </a:ln>
        </p:spPr>
      </p:pic>
      <p:grpSp>
        <p:nvGrpSpPr>
          <p:cNvPr id="185" name="Agrupar"/>
          <p:cNvGrpSpPr/>
          <p:nvPr/>
        </p:nvGrpSpPr>
        <p:grpSpPr>
          <a:xfrm>
            <a:off x="981215" y="279086"/>
            <a:ext cx="10881511" cy="7175248"/>
            <a:chOff x="0" y="0"/>
            <a:chExt cx="10881509" cy="7175247"/>
          </a:xfrm>
        </p:grpSpPr>
        <p:pic>
          <p:nvPicPr>
            <p:cNvPr id="183" name="Content Placeholder 7" descr="Content Placeholder 7"/>
            <p:cNvPicPr>
              <a:picLocks noChangeAspect="1"/>
            </p:cNvPicPr>
            <p:nvPr/>
          </p:nvPicPr>
          <p:blipFill>
            <a:blip r:embed="rId4"/>
            <a:srcRect/>
            <a:stretch>
              <a:fillRect/>
            </a:stretch>
          </p:blipFill>
          <p:spPr>
            <a:xfrm>
              <a:off x="4859257" y="0"/>
              <a:ext cx="6022253" cy="5792458"/>
            </a:xfrm>
            <a:prstGeom prst="rect">
              <a:avLst/>
            </a:prstGeom>
            <a:ln w="12700" cap="flat">
              <a:noFill/>
              <a:miter lim="400000"/>
            </a:ln>
            <a:effectLst/>
          </p:spPr>
        </p:pic>
        <p:sp>
          <p:nvSpPr>
            <p:cNvPr id="184" name="Title 1"/>
            <p:cNvSpPr txBox="1"/>
            <p:nvPr/>
          </p:nvSpPr>
          <p:spPr>
            <a:xfrm>
              <a:off x="0" y="5616909"/>
              <a:ext cx="7855688" cy="15583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r">
                <a:lnSpc>
                  <a:spcPct val="90000"/>
                </a:lnSpc>
                <a:defRPr sz="3400">
                  <a:solidFill>
                    <a:schemeClr val="accent1"/>
                  </a:solidFill>
                </a:defRPr>
              </a:lvl1pPr>
            </a:lstStyle>
            <a:p>
              <a:r>
                <a:t>CLIMAAX methodological Framework for Climate Risk Assessment</a:t>
              </a:r>
            </a:p>
          </p:txBody>
        </p:sp>
      </p:grpSp>
      <p:sp>
        <p:nvSpPr>
          <p:cNvPr id="186" name="Title 1"/>
          <p:cNvSpPr txBox="1"/>
          <p:nvPr/>
        </p:nvSpPr>
        <p:spPr>
          <a:xfrm>
            <a:off x="168415" y="930985"/>
            <a:ext cx="5113967" cy="72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nSpc>
                <a:spcPct val="90000"/>
              </a:lnSpc>
              <a:defRPr sz="3400">
                <a:solidFill>
                  <a:schemeClr val="accent1"/>
                </a:solidFill>
              </a:defRPr>
            </a:lvl1pPr>
          </a:lstStyle>
          <a:p>
            <a:r>
              <a:t>Climate Adaptation</a:t>
            </a:r>
          </a:p>
        </p:txBody>
      </p:sp>
      <p:sp>
        <p:nvSpPr>
          <p:cNvPr id="189" name="Línia de connexió"/>
          <p:cNvSpPr/>
          <p:nvPr/>
        </p:nvSpPr>
        <p:spPr>
          <a:xfrm>
            <a:off x="2457165" y="2021403"/>
            <a:ext cx="359263" cy="1593906"/>
          </a:xfrm>
          <a:custGeom>
            <a:avLst/>
            <a:gdLst/>
            <a:ahLst/>
            <a:cxnLst>
              <a:cxn ang="0">
                <a:pos x="wd2" y="hd2"/>
              </a:cxn>
              <a:cxn ang="5400000">
                <a:pos x="wd2" y="hd2"/>
              </a:cxn>
              <a:cxn ang="10800000">
                <a:pos x="wd2" y="hd2"/>
              </a:cxn>
              <a:cxn ang="16200000">
                <a:pos x="wd2" y="hd2"/>
              </a:cxn>
            </a:cxnLst>
            <a:rect l="0" t="0" r="r" b="b"/>
            <a:pathLst>
              <a:path w="17386" h="21600" extrusionOk="0">
                <a:moveTo>
                  <a:pt x="0" y="0"/>
                </a:moveTo>
                <a:cubicBezTo>
                  <a:pt x="17126" y="4128"/>
                  <a:pt x="21600" y="11328"/>
                  <a:pt x="13421" y="21600"/>
                </a:cubicBezTo>
              </a:path>
            </a:pathLst>
          </a:custGeom>
          <a:ln w="76200">
            <a:solidFill>
              <a:srgbClr val="FF2600"/>
            </a:solidFill>
            <a:miter/>
            <a:tailEnd type="triangle"/>
          </a:ln>
        </p:spPr>
        <p:txBody>
          <a:bodyPr/>
          <a:lstStyle/>
          <a:p>
            <a:endParaRPr/>
          </a:p>
        </p:txBody>
      </p:sp>
      <p:pic>
        <p:nvPicPr>
          <p:cNvPr id="188" name="Picture 2" descr="Picture 2"/>
          <p:cNvPicPr>
            <a:picLocks noChangeAspect="1"/>
          </p:cNvPicPr>
          <p:nvPr/>
        </p:nvPicPr>
        <p:blipFill>
          <a:blip r:embed="rId5"/>
          <a:stretch>
            <a:fillRect/>
          </a:stretch>
        </p:blipFill>
        <p:spPr>
          <a:xfrm>
            <a:off x="9718551" y="0"/>
            <a:ext cx="2473449" cy="91084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89"/>
                                        </p:tgtEl>
                                        <p:attrNameLst>
                                          <p:attrName>style.visibility</p:attrName>
                                        </p:attrNameLst>
                                      </p:cBhvr>
                                      <p:to>
                                        <p:strVal val="visible"/>
                                      </p:to>
                                    </p:set>
                                    <p:animEffect transition="in" filter="wipe(up)">
                                      <p:cBhvr>
                                        <p:cTn id="7" dur="1000"/>
                                        <p:tgtEl>
                                          <p:spTgt spid="189"/>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185"/>
                                        </p:tgtEl>
                                        <p:attrNameLst>
                                          <p:attrName>style.visibility</p:attrName>
                                        </p:attrNameLst>
                                      </p:cBhvr>
                                      <p:to>
                                        <p:strVal val="visible"/>
                                      </p:to>
                                    </p:set>
                                    <p:animEffect transition="in" filter="fade">
                                      <p:cBhvr>
                                        <p:cTn id="11" dur="10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2" animBg="1" advAuto="0"/>
      <p:bldP spid="189"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Número de la diapositiva"/>
          <p:cNvSpPr txBox="1">
            <a:spLocks noGrp="1"/>
          </p:cNvSpPr>
          <p:nvPr>
            <p:ph type="sldNum" sz="quarter" idx="2"/>
          </p:nvPr>
        </p:nvSpPr>
        <p:spPr>
          <a:xfrm>
            <a:off x="12010618" y="6551012"/>
            <a:ext cx="181382" cy="24830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grpSp>
        <p:nvGrpSpPr>
          <p:cNvPr id="197" name="Agrupar"/>
          <p:cNvGrpSpPr/>
          <p:nvPr/>
        </p:nvGrpSpPr>
        <p:grpSpPr>
          <a:xfrm>
            <a:off x="6804562" y="228277"/>
            <a:ext cx="5112749" cy="3069154"/>
            <a:chOff x="0" y="-15645"/>
            <a:chExt cx="5112747" cy="3069152"/>
          </a:xfrm>
        </p:grpSpPr>
        <p:sp>
          <p:nvSpPr>
            <p:cNvPr id="192" name="Fletxa"/>
            <p:cNvSpPr/>
            <p:nvPr/>
          </p:nvSpPr>
          <p:spPr>
            <a:xfrm>
              <a:off x="0" y="1282802"/>
              <a:ext cx="587478" cy="690749"/>
            </a:xfrm>
            <a:prstGeom prst="rightArrow">
              <a:avLst>
                <a:gd name="adj1" fmla="val 28876"/>
                <a:gd name="adj2" fmla="val 72092"/>
              </a:avLst>
            </a:prstGeom>
            <a:solidFill>
              <a:srgbClr val="EE220C"/>
            </a:solidFill>
            <a:ln w="12700" cap="flat">
              <a:noFill/>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pic>
          <p:nvPicPr>
            <p:cNvPr id="193" name="pasted-image.png" descr="pasted-image.png"/>
            <p:cNvPicPr>
              <a:picLocks/>
            </p:cNvPicPr>
            <p:nvPr/>
          </p:nvPicPr>
          <p:blipFill>
            <a:blip r:embed="rId2"/>
            <a:stretch>
              <a:fillRect/>
            </a:stretch>
          </p:blipFill>
          <p:spPr>
            <a:xfrm>
              <a:off x="592432" y="256957"/>
              <a:ext cx="3714483" cy="2765044"/>
            </a:xfrm>
            <a:prstGeom prst="rect">
              <a:avLst/>
            </a:prstGeom>
            <a:effectLst>
              <a:outerShdw blurRad="63500" dist="25400" dir="5400000" rotWithShape="0">
                <a:srgbClr val="000000">
                  <a:alpha val="50000"/>
                </a:srgbClr>
              </a:outerShdw>
            </a:effectLst>
          </p:spPr>
        </p:pic>
        <p:grpSp>
          <p:nvGrpSpPr>
            <p:cNvPr id="196" name="Agrupar"/>
            <p:cNvGrpSpPr/>
            <p:nvPr/>
          </p:nvGrpSpPr>
          <p:grpSpPr>
            <a:xfrm>
              <a:off x="576146" y="-15646"/>
              <a:ext cx="4536602" cy="3069154"/>
              <a:chOff x="0" y="-15645"/>
              <a:chExt cx="4536601" cy="3069152"/>
            </a:xfrm>
          </p:grpSpPr>
          <p:sp>
            <p:nvSpPr>
              <p:cNvPr id="194" name="Rectangle arrodonit"/>
              <p:cNvSpPr/>
              <p:nvPr/>
            </p:nvSpPr>
            <p:spPr>
              <a:xfrm>
                <a:off x="0" y="202845"/>
                <a:ext cx="3764004" cy="2850663"/>
              </a:xfrm>
              <a:prstGeom prst="roundRect">
                <a:avLst>
                  <a:gd name="adj" fmla="val 13403"/>
                </a:avLst>
              </a:prstGeom>
              <a:noFill/>
              <a:ln w="50800" cap="flat">
                <a:solidFill>
                  <a:srgbClr val="004D80"/>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pic>
            <p:nvPicPr>
              <p:cNvPr id="195" name="Framework  + Toolbox Framework  + Toolbox" descr="Framework  + Toolbox Framework  + Toolbox"/>
              <p:cNvPicPr>
                <a:picLocks/>
              </p:cNvPicPr>
              <p:nvPr/>
            </p:nvPicPr>
            <p:blipFill>
              <a:blip r:embed="rId3"/>
              <a:stretch>
                <a:fillRect/>
              </a:stretch>
            </p:blipFill>
            <p:spPr>
              <a:xfrm rot="20664908">
                <a:off x="2490548" y="233897"/>
                <a:ext cx="1971011" cy="828364"/>
              </a:xfrm>
              <a:prstGeom prst="rect">
                <a:avLst/>
              </a:prstGeom>
              <a:effectLst>
                <a:outerShdw blurRad="50800" dist="38100" dir="2700000" rotWithShape="0">
                  <a:srgbClr val="000000">
                    <a:alpha val="75000"/>
                  </a:srgbClr>
                </a:outerShdw>
              </a:effectLst>
            </p:spPr>
          </p:pic>
        </p:grpSp>
      </p:grpSp>
      <p:grpSp>
        <p:nvGrpSpPr>
          <p:cNvPr id="200" name="Agrupar"/>
          <p:cNvGrpSpPr/>
          <p:nvPr/>
        </p:nvGrpSpPr>
        <p:grpSpPr>
          <a:xfrm>
            <a:off x="229228" y="461825"/>
            <a:ext cx="2441508" cy="3269233"/>
            <a:chOff x="0" y="0"/>
            <a:chExt cx="2441507" cy="3269232"/>
          </a:xfrm>
        </p:grpSpPr>
        <p:sp>
          <p:nvSpPr>
            <p:cNvPr id="198" name="Floods…"/>
            <p:cNvSpPr txBox="1"/>
            <p:nvPr/>
          </p:nvSpPr>
          <p:spPr>
            <a:xfrm>
              <a:off x="396079" y="0"/>
              <a:ext cx="1649350" cy="32692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Floods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Flash floods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Landslides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Wildfires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Heatwaves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Coldwaves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Droughts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Wind storms</a:t>
              </a:r>
            </a:p>
            <a:p>
              <a:pPr indent="6984" algn="ctr" defTabSz="457200">
                <a:defRPr sz="2000">
                  <a:solidFill>
                    <a:srgbClr val="323081"/>
                  </a:solidFill>
                  <a:latin typeface="Helvetica Neue"/>
                  <a:ea typeface="Helvetica Neue"/>
                  <a:cs typeface="Helvetica Neue"/>
                  <a:sym typeface="Helvetica Neue"/>
                </a:defRPr>
              </a:pPr>
              <a:r>
                <a:rPr b="1">
                  <a:solidFill>
                    <a:srgbClr val="05146C"/>
                  </a:solidFill>
                </a:rPr>
                <a:t>Snow falls…</a:t>
              </a:r>
            </a:p>
          </p:txBody>
        </p:sp>
        <p:sp>
          <p:nvSpPr>
            <p:cNvPr id="199" name="Rectangle arrodonit"/>
            <p:cNvSpPr/>
            <p:nvPr/>
          </p:nvSpPr>
          <p:spPr>
            <a:xfrm>
              <a:off x="-1" y="44744"/>
              <a:ext cx="2441509" cy="2858485"/>
            </a:xfrm>
            <a:prstGeom prst="roundRect">
              <a:avLst>
                <a:gd name="adj" fmla="val 18858"/>
              </a:avLst>
            </a:prstGeom>
            <a:solidFill>
              <a:srgbClr val="FF2600">
                <a:alpha val="17218"/>
              </a:srgbClr>
            </a:solidFill>
            <a:ln w="38100" cap="flat">
              <a:solidFill>
                <a:srgbClr val="000000"/>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grpSp>
      <p:grpSp>
        <p:nvGrpSpPr>
          <p:cNvPr id="206" name="Agrupar"/>
          <p:cNvGrpSpPr/>
          <p:nvPr/>
        </p:nvGrpSpPr>
        <p:grpSpPr>
          <a:xfrm>
            <a:off x="2679993" y="478159"/>
            <a:ext cx="4132578" cy="2810486"/>
            <a:chOff x="0" y="0"/>
            <a:chExt cx="4132577" cy="2810485"/>
          </a:xfrm>
        </p:grpSpPr>
        <p:grpSp>
          <p:nvGrpSpPr>
            <p:cNvPr id="204" name="Agrupar"/>
            <p:cNvGrpSpPr/>
            <p:nvPr/>
          </p:nvGrpSpPr>
          <p:grpSpPr>
            <a:xfrm>
              <a:off x="469864" y="0"/>
              <a:ext cx="3662714" cy="2810486"/>
              <a:chOff x="0" y="0"/>
              <a:chExt cx="3662712" cy="2810485"/>
            </a:xfrm>
          </p:grpSpPr>
          <p:sp>
            <p:nvSpPr>
              <p:cNvPr id="201" name="Rectangle arrodonit"/>
              <p:cNvSpPr/>
              <p:nvPr/>
            </p:nvSpPr>
            <p:spPr>
              <a:xfrm>
                <a:off x="0" y="0"/>
                <a:ext cx="3662713" cy="2810486"/>
              </a:xfrm>
              <a:prstGeom prst="roundRect">
                <a:avLst>
                  <a:gd name="adj" fmla="val 16382"/>
                </a:avLst>
              </a:prstGeom>
              <a:solidFill>
                <a:srgbClr val="FF2600">
                  <a:alpha val="17218"/>
                </a:srgbClr>
              </a:solidFill>
              <a:ln w="38100" cap="flat">
                <a:solidFill>
                  <a:srgbClr val="000000"/>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202" name="METHODOLOGIES to assess the Increase of Impacts"/>
              <p:cNvSpPr txBox="1"/>
              <p:nvPr/>
            </p:nvSpPr>
            <p:spPr>
              <a:xfrm>
                <a:off x="74109" y="176218"/>
                <a:ext cx="3577943" cy="14325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indent="6984" algn="ctr" defTabSz="457200">
                  <a:defRPr sz="26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METHODOLOGIES to assess the Increase of Impacts</a:t>
                </a:r>
              </a:p>
            </p:txBody>
          </p:sp>
          <p:pic>
            <p:nvPicPr>
              <p:cNvPr id="203" name="pasted-image.jpeg" descr="pasted-image.jpeg"/>
              <p:cNvPicPr>
                <a:picLocks noChangeAspect="1"/>
              </p:cNvPicPr>
              <p:nvPr/>
            </p:nvPicPr>
            <p:blipFill>
              <a:blip r:embed="rId4"/>
              <a:srcRect l="7901" t="38838" r="2656" b="16741"/>
              <a:stretch>
                <a:fillRect/>
              </a:stretch>
            </p:blipFill>
            <p:spPr>
              <a:xfrm>
                <a:off x="990526" y="1484723"/>
                <a:ext cx="1767904" cy="1223974"/>
              </a:xfrm>
              <a:prstGeom prst="rect">
                <a:avLst/>
              </a:prstGeom>
              <a:ln w="12700" cap="flat">
                <a:noFill/>
                <a:miter lim="400000"/>
              </a:ln>
              <a:effectLst/>
            </p:spPr>
          </p:pic>
        </p:grpSp>
        <p:sp>
          <p:nvSpPr>
            <p:cNvPr id="205" name="Fletxa"/>
            <p:cNvSpPr/>
            <p:nvPr/>
          </p:nvSpPr>
          <p:spPr>
            <a:xfrm>
              <a:off x="0" y="1048566"/>
              <a:ext cx="587478" cy="690748"/>
            </a:xfrm>
            <a:prstGeom prst="rightArrow">
              <a:avLst>
                <a:gd name="adj1" fmla="val 28876"/>
                <a:gd name="adj2" fmla="val 72092"/>
              </a:avLst>
            </a:prstGeom>
            <a:solidFill>
              <a:srgbClr val="EE220C"/>
            </a:solidFill>
            <a:ln w="12700" cap="flat">
              <a:noFill/>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grpSp>
      <p:sp>
        <p:nvSpPr>
          <p:cNvPr id="207" name="Define a set of Climatic Indicators related to the variables triggering the different hazards…"/>
          <p:cNvSpPr txBox="1"/>
          <p:nvPr/>
        </p:nvSpPr>
        <p:spPr>
          <a:xfrm>
            <a:off x="712578" y="3583121"/>
            <a:ext cx="4793602" cy="3092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258984" indent="-252000" defTabSz="457200">
              <a:spcBef>
                <a:spcPts val="700"/>
              </a:spcBef>
              <a:buSzPct val="85000"/>
              <a:buBlip>
                <a:blip r:embed="rId5"/>
              </a:buBlip>
              <a:defRPr sz="1900">
                <a:latin typeface="Helvetica Neue"/>
                <a:ea typeface="Helvetica Neue"/>
                <a:cs typeface="Helvetica Neue"/>
                <a:sym typeface="Helvetica Neue"/>
              </a:defRPr>
            </a:pPr>
            <a:r>
              <a:t>Define a set of Climatic Indicators related to the variables triggering the different hazards</a:t>
            </a:r>
          </a:p>
          <a:p>
            <a:pPr marL="258984" indent="-252000" defTabSz="457200">
              <a:spcBef>
                <a:spcPts val="700"/>
              </a:spcBef>
              <a:buSzPct val="85000"/>
              <a:buBlip>
                <a:blip r:embed="rId5"/>
              </a:buBlip>
              <a:defRPr sz="1900">
                <a:latin typeface="Helvetica Neue"/>
                <a:ea typeface="Helvetica Neue"/>
                <a:cs typeface="Helvetica Neue"/>
                <a:sym typeface="Helvetica Neue"/>
              </a:defRPr>
            </a:pPr>
            <a:r>
              <a:t>Be able to calculate them in the PAST</a:t>
            </a:r>
          </a:p>
          <a:p>
            <a:pPr marL="258984" indent="-252000" defTabSz="457200">
              <a:spcBef>
                <a:spcPts val="700"/>
              </a:spcBef>
              <a:buSzPct val="85000"/>
              <a:buBlip>
                <a:blip r:embed="rId5"/>
              </a:buBlip>
              <a:defRPr sz="1900">
                <a:latin typeface="Helvetica Neue"/>
                <a:ea typeface="Helvetica Neue"/>
                <a:cs typeface="Helvetica Neue"/>
                <a:sym typeface="Helvetica Neue"/>
              </a:defRPr>
            </a:pPr>
            <a:r>
              <a:t>And in the FUTURE (projections)</a:t>
            </a:r>
          </a:p>
          <a:p>
            <a:pPr marL="258984" indent="-252000" defTabSz="457200">
              <a:spcBef>
                <a:spcPts val="700"/>
              </a:spcBef>
              <a:buSzPct val="85000"/>
              <a:buBlip>
                <a:blip r:embed="rId5"/>
              </a:buBlip>
              <a:defRPr sz="1900">
                <a:latin typeface="Helvetica Neue"/>
                <a:ea typeface="Helvetica Neue"/>
                <a:cs typeface="Helvetica Neue"/>
                <a:sym typeface="Helvetica Neue"/>
              </a:defRPr>
            </a:pPr>
            <a:r>
              <a:t>Pre-calculate these Indicators thoroughly =&gt; </a:t>
            </a:r>
            <a:r>
              <a:rPr b="1"/>
              <a:t>NON BIASED projections</a:t>
            </a:r>
          </a:p>
          <a:p>
            <a:pPr marL="258984" indent="-252000" defTabSz="457200">
              <a:spcBef>
                <a:spcPts val="700"/>
              </a:spcBef>
              <a:buSzPct val="85000"/>
              <a:buBlip>
                <a:blip r:embed="rId5"/>
              </a:buBlip>
              <a:defRPr sz="1900">
                <a:latin typeface="Helvetica Neue"/>
                <a:ea typeface="Helvetica Neue"/>
                <a:cs typeface="Helvetica Neue"/>
                <a:sym typeface="Helvetica Neue"/>
              </a:defRPr>
            </a:pPr>
            <a:r>
              <a:t>Be able to easy extract and represent them at any location </a:t>
            </a:r>
          </a:p>
        </p:txBody>
      </p:sp>
      <p:sp>
        <p:nvSpPr>
          <p:cNvPr id="208" name="FOR ANY HAZARD"/>
          <p:cNvSpPr/>
          <p:nvPr/>
        </p:nvSpPr>
        <p:spPr>
          <a:xfrm rot="16200000">
            <a:off x="-1210045" y="4752541"/>
            <a:ext cx="3208066" cy="599082"/>
          </a:xfrm>
          <a:prstGeom prst="roundRect">
            <a:avLst>
              <a:gd name="adj" fmla="val 21220"/>
            </a:avLst>
          </a:prstGeom>
          <a:solidFill>
            <a:srgbClr val="FF7E79">
              <a:alpha val="50000"/>
            </a:srgbClr>
          </a:solidFill>
          <a:ln w="38100">
            <a:solidFill>
              <a:srgbClr val="091468"/>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lvl1pPr indent="6984" algn="ctr" defTabSz="457200">
              <a:defRPr sz="26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FOR ANY HAZARD</a:t>
            </a:r>
          </a:p>
        </p:txBody>
      </p:sp>
      <p:grpSp>
        <p:nvGrpSpPr>
          <p:cNvPr id="214" name="Agrupar"/>
          <p:cNvGrpSpPr/>
          <p:nvPr/>
        </p:nvGrpSpPr>
        <p:grpSpPr>
          <a:xfrm>
            <a:off x="5160523" y="3287548"/>
            <a:ext cx="7063008" cy="1955934"/>
            <a:chOff x="-76195" y="0"/>
            <a:chExt cx="7063007" cy="1955933"/>
          </a:xfrm>
        </p:grpSpPr>
        <p:pic>
          <p:nvPicPr>
            <p:cNvPr id="209" name="Captura de pantalla 2023-05-04 a les 11.41.17.jpeg" descr="Captura de pantalla 2023-05-04 a les 11.41.17.jpeg"/>
            <p:cNvPicPr>
              <a:picLocks noChangeAspect="1"/>
            </p:cNvPicPr>
            <p:nvPr/>
          </p:nvPicPr>
          <p:blipFill>
            <a:blip r:embed="rId6"/>
            <a:srcRect b="18763"/>
            <a:stretch>
              <a:fillRect/>
            </a:stretch>
          </p:blipFill>
          <p:spPr>
            <a:xfrm>
              <a:off x="3697482" y="0"/>
              <a:ext cx="3289330" cy="1955934"/>
            </a:xfrm>
            <a:prstGeom prst="rect">
              <a:avLst/>
            </a:prstGeom>
            <a:ln w="12700" cap="flat">
              <a:noFill/>
              <a:miter lim="400000"/>
            </a:ln>
            <a:effectLst/>
          </p:spPr>
        </p:pic>
        <p:sp>
          <p:nvSpPr>
            <p:cNvPr id="210" name="Fletxa"/>
            <p:cNvSpPr/>
            <p:nvPr/>
          </p:nvSpPr>
          <p:spPr>
            <a:xfrm>
              <a:off x="-76196" y="590018"/>
              <a:ext cx="836028" cy="401171"/>
            </a:xfrm>
            <a:prstGeom prst="rightArrow">
              <a:avLst>
                <a:gd name="adj1" fmla="val 36324"/>
                <a:gd name="adj2" fmla="val 105788"/>
              </a:avLst>
            </a:prstGeom>
            <a:solidFill>
              <a:srgbClr val="121971"/>
            </a:solidFill>
            <a:ln w="12700" cap="flat">
              <a:noFill/>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211" name="Rectangle arrodonit"/>
            <p:cNvSpPr/>
            <p:nvPr/>
          </p:nvSpPr>
          <p:spPr>
            <a:xfrm>
              <a:off x="836453" y="372188"/>
              <a:ext cx="2429499" cy="1043906"/>
            </a:xfrm>
            <a:prstGeom prst="roundRect">
              <a:avLst>
                <a:gd name="adj" fmla="val 29502"/>
              </a:avLst>
            </a:prstGeom>
            <a:solidFill>
              <a:srgbClr val="56C1FF">
                <a:alpha val="35640"/>
              </a:srgbClr>
            </a:solidFill>
            <a:ln w="25400" cap="flat">
              <a:solidFill>
                <a:srgbClr val="091468">
                  <a:alpha val="35640"/>
                </a:srgbClr>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212" name="PAST"/>
            <p:cNvSpPr txBox="1"/>
            <p:nvPr/>
          </p:nvSpPr>
          <p:spPr>
            <a:xfrm>
              <a:off x="1603768" y="359488"/>
              <a:ext cx="894868" cy="461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indent="6984" defTabSz="457200">
                <a:defRPr sz="24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PAST</a:t>
              </a:r>
            </a:p>
          </p:txBody>
        </p:sp>
        <p:sp>
          <p:nvSpPr>
            <p:cNvPr id="213" name="ERA5 reanalysis"/>
            <p:cNvSpPr txBox="1"/>
            <p:nvPr/>
          </p:nvSpPr>
          <p:spPr>
            <a:xfrm>
              <a:off x="823753" y="820547"/>
              <a:ext cx="2382903" cy="38694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marL="258984" indent="-252000" defTabSz="457200">
                <a:spcBef>
                  <a:spcPts val="700"/>
                </a:spcBef>
                <a:buSzPct val="85000"/>
                <a:buBlip>
                  <a:blip r:embed="rId5"/>
                </a:buBlip>
                <a:defRPr sz="1900">
                  <a:latin typeface="Helvetica Neue"/>
                  <a:ea typeface="Helvetica Neue"/>
                  <a:cs typeface="Helvetica Neue"/>
                  <a:sym typeface="Helvetica Neue"/>
                </a:defRPr>
              </a:lvl1pPr>
            </a:lstStyle>
            <a:p>
              <a:r>
                <a:t>ERA5 reanalysis</a:t>
              </a:r>
            </a:p>
          </p:txBody>
        </p:sp>
      </p:grpSp>
      <p:grpSp>
        <p:nvGrpSpPr>
          <p:cNvPr id="221" name="Agrupar"/>
          <p:cNvGrpSpPr/>
          <p:nvPr/>
        </p:nvGrpSpPr>
        <p:grpSpPr>
          <a:xfrm>
            <a:off x="5208869" y="5155644"/>
            <a:ext cx="7059449" cy="1742174"/>
            <a:chOff x="-27849" y="0"/>
            <a:chExt cx="7059448" cy="1742172"/>
          </a:xfrm>
        </p:grpSpPr>
        <p:pic>
          <p:nvPicPr>
            <p:cNvPr id="215" name="Future-t may &gt;25.jpeg" descr="Future-t may &gt;25.jpeg"/>
            <p:cNvPicPr>
              <a:picLocks noChangeAspect="1"/>
            </p:cNvPicPr>
            <p:nvPr/>
          </p:nvPicPr>
          <p:blipFill>
            <a:blip r:embed="rId7"/>
            <a:srcRect b="24806"/>
            <a:stretch>
              <a:fillRect/>
            </a:stretch>
          </p:blipFill>
          <p:spPr>
            <a:xfrm>
              <a:off x="3313602" y="-1"/>
              <a:ext cx="3717997" cy="1742174"/>
            </a:xfrm>
            <a:prstGeom prst="rect">
              <a:avLst/>
            </a:prstGeom>
            <a:ln w="12700" cap="flat">
              <a:noFill/>
              <a:miter lim="400000"/>
            </a:ln>
            <a:effectLst/>
          </p:spPr>
        </p:pic>
        <p:sp>
          <p:nvSpPr>
            <p:cNvPr id="216" name="Fletxa"/>
            <p:cNvSpPr/>
            <p:nvPr/>
          </p:nvSpPr>
          <p:spPr>
            <a:xfrm>
              <a:off x="-27850" y="670555"/>
              <a:ext cx="836028" cy="401171"/>
            </a:xfrm>
            <a:prstGeom prst="rightArrow">
              <a:avLst>
                <a:gd name="adj1" fmla="val 36324"/>
                <a:gd name="adj2" fmla="val 105788"/>
              </a:avLst>
            </a:prstGeom>
            <a:solidFill>
              <a:srgbClr val="121971"/>
            </a:solidFill>
            <a:ln w="12700" cap="flat">
              <a:noFill/>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grpSp>
          <p:nvGrpSpPr>
            <p:cNvPr id="220" name="Agrupar"/>
            <p:cNvGrpSpPr/>
            <p:nvPr/>
          </p:nvGrpSpPr>
          <p:grpSpPr>
            <a:xfrm>
              <a:off x="808177" y="167456"/>
              <a:ext cx="2600681" cy="1407370"/>
              <a:chOff x="0" y="0"/>
              <a:chExt cx="2600680" cy="1407368"/>
            </a:xfrm>
          </p:grpSpPr>
          <p:sp>
            <p:nvSpPr>
              <p:cNvPr id="217" name="Rectangle arrodonit"/>
              <p:cNvSpPr/>
              <p:nvPr/>
            </p:nvSpPr>
            <p:spPr>
              <a:xfrm>
                <a:off x="51196" y="0"/>
                <a:ext cx="2528313" cy="1388084"/>
              </a:xfrm>
              <a:prstGeom prst="roundRect">
                <a:avLst>
                  <a:gd name="adj" fmla="val 20528"/>
                </a:avLst>
              </a:prstGeom>
              <a:solidFill>
                <a:srgbClr val="88FA4E">
                  <a:alpha val="35640"/>
                </a:srgbClr>
              </a:solidFill>
              <a:ln w="25400" cap="flat">
                <a:solidFill>
                  <a:srgbClr val="091468">
                    <a:alpha val="35640"/>
                  </a:srgbClr>
                </a:solidFill>
                <a:prstDash val="solid"/>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sp>
            <p:nvSpPr>
              <p:cNvPr id="218" name="Agrupar"/>
              <p:cNvSpPr txBox="1"/>
              <p:nvPr/>
            </p:nvSpPr>
            <p:spPr>
              <a:xfrm>
                <a:off x="391575" y="3332"/>
                <a:ext cx="1460578" cy="49842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indent="6984" defTabSz="457200">
                  <a:defRPr sz="26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FUTURE</a:t>
                </a:r>
              </a:p>
            </p:txBody>
          </p:sp>
          <p:sp>
            <p:nvSpPr>
              <p:cNvPr id="219" name="NON-BIASED EURO-CORDEX dataset on different RCPs"/>
              <p:cNvSpPr txBox="1"/>
              <p:nvPr/>
            </p:nvSpPr>
            <p:spPr>
              <a:xfrm>
                <a:off x="0" y="398480"/>
                <a:ext cx="2600681" cy="100888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marL="258984" indent="-251999" defTabSz="457200">
                  <a:spcBef>
                    <a:spcPts val="700"/>
                  </a:spcBef>
                  <a:buSzPct val="85000"/>
                  <a:buBlip>
                    <a:blip r:embed="rId5"/>
                  </a:buBlip>
                  <a:defRPr>
                    <a:latin typeface="Helvetica Neue"/>
                    <a:ea typeface="Helvetica Neue"/>
                    <a:cs typeface="Helvetica Neue"/>
                    <a:sym typeface="Helvetica Neue"/>
                  </a:defRPr>
                </a:lvl1pPr>
              </a:lstStyle>
              <a:p>
                <a:r>
                  <a:t>NON-BIASED EURO-CORDEX dataset on different RCPs</a:t>
                </a:r>
              </a:p>
            </p:txBody>
          </p:sp>
        </p:grpSp>
      </p:grpSp>
      <p:pic>
        <p:nvPicPr>
          <p:cNvPr id="222" name="Climaax_logo_TR.png" descr="Climaax_logo_TR.png"/>
          <p:cNvPicPr>
            <a:picLocks noChangeAspect="1"/>
          </p:cNvPicPr>
          <p:nvPr/>
        </p:nvPicPr>
        <p:blipFill>
          <a:blip r:embed="rId8"/>
          <a:stretch>
            <a:fillRect/>
          </a:stretch>
        </p:blipFill>
        <p:spPr>
          <a:xfrm>
            <a:off x="5331486" y="-52301"/>
            <a:ext cx="1529029" cy="53046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06"/>
                                        </p:tgtEl>
                                        <p:attrNameLst>
                                          <p:attrName>style.visibility</p:attrName>
                                        </p:attrNameLst>
                                      </p:cBhvr>
                                      <p:to>
                                        <p:strVal val="visible"/>
                                      </p:to>
                                    </p:set>
                                    <p:animEffect transition="in" filter="fade">
                                      <p:cBhvr>
                                        <p:cTn id="7" dur="1000"/>
                                        <p:tgtEl>
                                          <p:spTgt spid="2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97"/>
                                        </p:tgtEl>
                                        <p:attrNameLst>
                                          <p:attrName>style.visibility</p:attrName>
                                        </p:attrNameLst>
                                      </p:cBhvr>
                                      <p:to>
                                        <p:strVal val="visible"/>
                                      </p:to>
                                    </p:set>
                                    <p:animEffect transition="in" filter="fade">
                                      <p:cBhvr>
                                        <p:cTn id="12" dur="1000"/>
                                        <p:tgtEl>
                                          <p:spTgt spid="197"/>
                                        </p:tgtEl>
                                      </p:cBhvr>
                                    </p:animEffect>
                                  </p:childTnLst>
                                </p:cTn>
                              </p:par>
                            </p:childTnLst>
                          </p:cTn>
                        </p:par>
                        <p:par>
                          <p:cTn id="13" fill="hold">
                            <p:stCondLst>
                              <p:cond delay="1000"/>
                            </p:stCondLst>
                            <p:childTnLst>
                              <p:par>
                                <p:cTn id="14" presetID="10" presetClass="entr" fill="hold" grpId="3" nodeType="afterEffect">
                                  <p:stCondLst>
                                    <p:cond delay="0"/>
                                  </p:stCondLst>
                                  <p:iterate>
                                    <p:tmAbs val="0"/>
                                  </p:iterate>
                                  <p:childTnLst>
                                    <p:set>
                                      <p:cBhvr>
                                        <p:cTn id="15" fill="hold"/>
                                        <p:tgtEl>
                                          <p:spTgt spid="207"/>
                                        </p:tgtEl>
                                        <p:attrNameLst>
                                          <p:attrName>style.visibility</p:attrName>
                                        </p:attrNameLst>
                                      </p:cBhvr>
                                      <p:to>
                                        <p:strVal val="visible"/>
                                      </p:to>
                                    </p:set>
                                    <p:animEffect transition="in" filter="fade">
                                      <p:cBhvr>
                                        <p:cTn id="16" dur="1000"/>
                                        <p:tgtEl>
                                          <p:spTgt spid="20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fill="hold" grpId="4" nodeType="clickEffect">
                                  <p:stCondLst>
                                    <p:cond delay="0"/>
                                  </p:stCondLst>
                                  <p:iterate>
                                    <p:tmAbs val="0"/>
                                  </p:iterate>
                                  <p:childTnLst>
                                    <p:set>
                                      <p:cBhvr>
                                        <p:cTn id="20" fill="hold"/>
                                        <p:tgtEl>
                                          <p:spTgt spid="214"/>
                                        </p:tgtEl>
                                        <p:attrNameLst>
                                          <p:attrName>style.visibility</p:attrName>
                                        </p:attrNameLst>
                                      </p:cBhvr>
                                      <p:to>
                                        <p:strVal val="visible"/>
                                      </p:to>
                                    </p:set>
                                    <p:animEffect transition="in" filter="fade">
                                      <p:cBhvr>
                                        <p:cTn id="21" dur="1000"/>
                                        <p:tgtEl>
                                          <p:spTgt spid="214"/>
                                        </p:tgtEl>
                                      </p:cBhvr>
                                    </p:animEffect>
                                  </p:childTnLst>
                                </p:cTn>
                              </p:par>
                            </p:childTnLst>
                          </p:cTn>
                        </p:par>
                        <p:par>
                          <p:cTn id="22" fill="hold">
                            <p:stCondLst>
                              <p:cond delay="1000"/>
                            </p:stCondLst>
                            <p:childTnLst>
                              <p:par>
                                <p:cTn id="23" presetID="10" presetClass="entr" fill="hold" grpId="5" nodeType="afterEffect">
                                  <p:stCondLst>
                                    <p:cond delay="0"/>
                                  </p:stCondLst>
                                  <p:iterate>
                                    <p:tmAbs val="0"/>
                                  </p:iterate>
                                  <p:childTnLst>
                                    <p:set>
                                      <p:cBhvr>
                                        <p:cTn id="24" fill="hold"/>
                                        <p:tgtEl>
                                          <p:spTgt spid="221"/>
                                        </p:tgtEl>
                                        <p:attrNameLst>
                                          <p:attrName>style.visibility</p:attrName>
                                        </p:attrNameLst>
                                      </p:cBhvr>
                                      <p:to>
                                        <p:strVal val="visible"/>
                                      </p:to>
                                    </p:set>
                                    <p:animEffect transition="in" filter="fade">
                                      <p:cBhvr>
                                        <p:cTn id="25" dur="10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2" animBg="1" advAuto="0"/>
      <p:bldP spid="206" grpId="1" animBg="1" advAuto="0"/>
      <p:bldP spid="207" grpId="3" animBg="1" advAuto="0"/>
      <p:bldP spid="214" grpId="4" animBg="1" advAuto="0"/>
      <p:bldP spid="221" grpId="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asted-image.jpeg" descr="pasted-image.jpeg"/>
          <p:cNvPicPr>
            <a:picLocks noChangeAspect="1"/>
          </p:cNvPicPr>
          <p:nvPr/>
        </p:nvPicPr>
        <p:blipFill>
          <a:blip r:embed="rId2"/>
          <a:stretch>
            <a:fillRect/>
          </a:stretch>
        </p:blipFill>
        <p:spPr>
          <a:xfrm>
            <a:off x="5199502" y="1240939"/>
            <a:ext cx="3210867" cy="3001328"/>
          </a:xfrm>
          <a:prstGeom prst="rect">
            <a:avLst/>
          </a:prstGeom>
          <a:ln w="12700">
            <a:miter lim="400000"/>
          </a:ln>
        </p:spPr>
      </p:pic>
      <p:sp>
        <p:nvSpPr>
          <p:cNvPr id="225" name="0.11º resolution"/>
          <p:cNvSpPr txBox="1"/>
          <p:nvPr/>
        </p:nvSpPr>
        <p:spPr>
          <a:xfrm>
            <a:off x="6974527" y="2741602"/>
            <a:ext cx="2547926" cy="498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indent="6984" defTabSz="457200">
              <a:defRPr sz="2600" b="1">
                <a:solidFill>
                  <a:srgbClr val="05146C"/>
                </a:solidFill>
                <a:latin typeface="Helvetica Neue"/>
                <a:ea typeface="Helvetica Neue"/>
                <a:cs typeface="Helvetica Neue"/>
                <a:sym typeface="Helvetica Neue"/>
              </a:defRPr>
            </a:lvl1pPr>
          </a:lstStyle>
          <a:p>
            <a:r>
              <a:t>0.11º resolution</a:t>
            </a:r>
          </a:p>
        </p:txBody>
      </p:sp>
      <p:pic>
        <p:nvPicPr>
          <p:cNvPr id="226" name="pasted-image.png" descr="pasted-image.png"/>
          <p:cNvPicPr>
            <a:picLocks noChangeAspect="1"/>
          </p:cNvPicPr>
          <p:nvPr/>
        </p:nvPicPr>
        <p:blipFill>
          <a:blip r:embed="rId3"/>
          <a:stretch>
            <a:fillRect/>
          </a:stretch>
        </p:blipFill>
        <p:spPr>
          <a:xfrm>
            <a:off x="1082764" y="1240939"/>
            <a:ext cx="4004294" cy="3001328"/>
          </a:xfrm>
          <a:prstGeom prst="rect">
            <a:avLst/>
          </a:prstGeom>
          <a:ln w="12700">
            <a:miter lim="400000"/>
          </a:ln>
        </p:spPr>
      </p:pic>
      <p:pic>
        <p:nvPicPr>
          <p:cNvPr id="227" name="Captura de pantalla 2023-05-04 a les 11.58.09.jpeg" descr="Captura de pantalla 2023-05-04 a les 11.58.09.jpeg"/>
          <p:cNvPicPr>
            <a:picLocks noChangeAspect="1"/>
          </p:cNvPicPr>
          <p:nvPr/>
        </p:nvPicPr>
        <p:blipFill>
          <a:blip r:embed="rId4"/>
          <a:srcRect l="8427" b="11340"/>
          <a:stretch>
            <a:fillRect/>
          </a:stretch>
        </p:blipFill>
        <p:spPr>
          <a:xfrm>
            <a:off x="8248490" y="3577828"/>
            <a:ext cx="4256055" cy="3280135"/>
          </a:xfrm>
          <a:prstGeom prst="rect">
            <a:avLst/>
          </a:prstGeom>
          <a:ln w="12700">
            <a:miter lim="400000"/>
          </a:ln>
        </p:spPr>
      </p:pic>
      <p:grpSp>
        <p:nvGrpSpPr>
          <p:cNvPr id="230" name="Agrupar"/>
          <p:cNvGrpSpPr/>
          <p:nvPr/>
        </p:nvGrpSpPr>
        <p:grpSpPr>
          <a:xfrm>
            <a:off x="1722948" y="3077377"/>
            <a:ext cx="6666174" cy="2209846"/>
            <a:chOff x="0" y="0"/>
            <a:chExt cx="6666172" cy="2209845"/>
          </a:xfrm>
        </p:grpSpPr>
        <p:sp>
          <p:nvSpPr>
            <p:cNvPr id="228" name="Need to support local downscaling and data integration at local/city level"/>
            <p:cNvSpPr/>
            <p:nvPr/>
          </p:nvSpPr>
          <p:spPr>
            <a:xfrm>
              <a:off x="0" y="2209845"/>
              <a:ext cx="625348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indent="6984" defTabSz="457200">
                <a:defRPr sz="2600" b="1">
                  <a:solidFill>
                    <a:srgbClr val="05146C"/>
                  </a:solidFill>
                  <a:latin typeface="Helvetica Neue"/>
                  <a:ea typeface="Helvetica Neue"/>
                  <a:cs typeface="Helvetica Neue"/>
                  <a:sym typeface="Helvetica Neue"/>
                </a:defRPr>
              </a:lvl1pPr>
            </a:lstStyle>
            <a:p>
              <a:r>
                <a:t>Need to support local downscaling and data integration at local/city level </a:t>
              </a:r>
            </a:p>
          </p:txBody>
        </p:sp>
        <p:sp>
          <p:nvSpPr>
            <p:cNvPr id="229" name="Fletxa"/>
            <p:cNvSpPr/>
            <p:nvPr/>
          </p:nvSpPr>
          <p:spPr>
            <a:xfrm rot="2586539">
              <a:off x="4910678" y="585142"/>
              <a:ext cx="1870943" cy="401172"/>
            </a:xfrm>
            <a:prstGeom prst="rightArrow">
              <a:avLst>
                <a:gd name="adj1" fmla="val 36324"/>
                <a:gd name="adj2" fmla="val 105788"/>
              </a:avLst>
            </a:prstGeom>
            <a:solidFill>
              <a:srgbClr val="121971"/>
            </a:solidFill>
            <a:ln w="12700" cap="flat">
              <a:noFill/>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grpSp>
      <p:sp>
        <p:nvSpPr>
          <p:cNvPr id="231" name="Need of downscaling and include local data"/>
          <p:cNvSpPr txBox="1"/>
          <p:nvPr/>
        </p:nvSpPr>
        <p:spPr>
          <a:xfrm>
            <a:off x="296022" y="571432"/>
            <a:ext cx="8562620" cy="5851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indent="6984" defTabSz="457200">
              <a:defRPr sz="3200" b="1">
                <a:solidFill>
                  <a:srgbClr val="05146C"/>
                </a:solidFill>
                <a:latin typeface="Helvetica Neue"/>
                <a:ea typeface="Helvetica Neue"/>
                <a:cs typeface="Helvetica Neue"/>
                <a:sym typeface="Helvetica Neue"/>
              </a:defRPr>
            </a:lvl1pPr>
          </a:lstStyle>
          <a:p>
            <a:pPr>
              <a:defRPr b="0">
                <a:solidFill>
                  <a:srgbClr val="323081"/>
                </a:solidFill>
              </a:defRPr>
            </a:pPr>
            <a:r>
              <a:rPr b="1">
                <a:solidFill>
                  <a:srgbClr val="05146C"/>
                </a:solidFill>
              </a:rPr>
              <a:t>Need of downscaling and include local data</a:t>
            </a:r>
          </a:p>
        </p:txBody>
      </p:sp>
      <p:sp>
        <p:nvSpPr>
          <p:cNvPr id="232" name="EURO-CORDEX pixel"/>
          <p:cNvSpPr txBox="1"/>
          <p:nvPr/>
        </p:nvSpPr>
        <p:spPr>
          <a:xfrm>
            <a:off x="8522813" y="1240939"/>
            <a:ext cx="3459278" cy="498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indent="6984" defTabSz="457200">
              <a:defRPr sz="2600" b="1">
                <a:solidFill>
                  <a:srgbClr val="05146C"/>
                </a:solidFill>
                <a:latin typeface="Helvetica Neue"/>
                <a:ea typeface="Helvetica Neue"/>
                <a:cs typeface="Helvetica Neue"/>
                <a:sym typeface="Helvetica Neue"/>
              </a:defRPr>
            </a:lvl1pPr>
          </a:lstStyle>
          <a:p>
            <a:r>
              <a:t>EURO-CORDEX pixel</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30"/>
                                        </p:tgtEl>
                                        <p:attrNameLst>
                                          <p:attrName>style.visibility</p:attrName>
                                        </p:attrNameLst>
                                      </p:cBhvr>
                                      <p:to>
                                        <p:strVal val="visible"/>
                                      </p:to>
                                    </p:set>
                                    <p:animEffect transition="in" filter="wipe(up)">
                                      <p:cBhvr>
                                        <p:cTn id="7" dur="1000"/>
                                        <p:tgtEl>
                                          <p:spTgt spid="230"/>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227"/>
                                        </p:tgtEl>
                                        <p:attrNameLst>
                                          <p:attrName>style.visibility</p:attrName>
                                        </p:attrNameLst>
                                      </p:cBhvr>
                                      <p:to>
                                        <p:strVal val="visible"/>
                                      </p:to>
                                    </p:set>
                                    <p:animEffect transition="in" filter="fade">
                                      <p:cBhvr>
                                        <p:cTn id="11" dur="1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2" animBg="1" advAuto="0"/>
      <p:bldP spid="230"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Número de la diapositiva"/>
          <p:cNvSpPr txBox="1">
            <a:spLocks noGrp="1"/>
          </p:cNvSpPr>
          <p:nvPr>
            <p:ph type="sldNum" sz="quarter" idx="2"/>
          </p:nvPr>
        </p:nvSpPr>
        <p:spPr>
          <a:xfrm>
            <a:off x="12010618" y="6551012"/>
            <a:ext cx="181382" cy="24830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235" name="VEGETATION"/>
          <p:cNvSpPr txBox="1"/>
          <p:nvPr/>
        </p:nvSpPr>
        <p:spPr>
          <a:xfrm>
            <a:off x="2887487" y="9069228"/>
            <a:ext cx="2175791" cy="498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indent="6984" defTabSz="457200">
              <a:defRPr sz="2600" b="1">
                <a:solidFill>
                  <a:srgbClr val="05146C"/>
                </a:solidFill>
                <a:latin typeface="Helvetica Neue"/>
                <a:ea typeface="Helvetica Neue"/>
                <a:cs typeface="Helvetica Neue"/>
                <a:sym typeface="Helvetica Neue"/>
              </a:defRPr>
            </a:lvl1pPr>
          </a:lstStyle>
          <a:p>
            <a:r>
              <a:t>VEGETATION</a:t>
            </a:r>
          </a:p>
        </p:txBody>
      </p:sp>
      <p:grpSp>
        <p:nvGrpSpPr>
          <p:cNvPr id="239" name="Agrupar"/>
          <p:cNvGrpSpPr/>
          <p:nvPr/>
        </p:nvGrpSpPr>
        <p:grpSpPr>
          <a:xfrm>
            <a:off x="124966" y="523397"/>
            <a:ext cx="6749320" cy="6334603"/>
            <a:chOff x="0" y="515174"/>
            <a:chExt cx="6749319" cy="6334602"/>
          </a:xfrm>
        </p:grpSpPr>
        <p:pic>
          <p:nvPicPr>
            <p:cNvPr id="236" name="Agrupar" descr="Agrupar"/>
            <p:cNvPicPr>
              <a:picLocks noChangeAspect="1"/>
            </p:cNvPicPr>
            <p:nvPr/>
          </p:nvPicPr>
          <p:blipFill>
            <a:blip r:embed="rId2"/>
            <a:srcRect l="3956" t="4637" b="8885"/>
            <a:stretch>
              <a:fillRect/>
            </a:stretch>
          </p:blipFill>
          <p:spPr>
            <a:xfrm>
              <a:off x="193127" y="908070"/>
              <a:ext cx="5138790" cy="5941708"/>
            </a:xfrm>
            <a:prstGeom prst="rect">
              <a:avLst/>
            </a:prstGeom>
            <a:ln w="12700" cap="flat">
              <a:noFill/>
              <a:miter lim="400000"/>
            </a:ln>
            <a:effectLst/>
          </p:spPr>
        </p:pic>
        <p:sp>
          <p:nvSpPr>
            <p:cNvPr id="237" name="Žilina city vegetation"/>
            <p:cNvSpPr/>
            <p:nvPr/>
          </p:nvSpPr>
          <p:spPr>
            <a:xfrm>
              <a:off x="3839531" y="3350359"/>
              <a:ext cx="290978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indent="6984" defTabSz="457200">
                <a:defRPr sz="2600" b="1">
                  <a:solidFill>
                    <a:srgbClr val="05146C"/>
                  </a:solidFill>
                  <a:latin typeface="Helvetica Neue"/>
                  <a:ea typeface="Helvetica Neue"/>
                  <a:cs typeface="Helvetica Neue"/>
                  <a:sym typeface="Helvetica Neue"/>
                </a:defRPr>
              </a:lvl1pPr>
            </a:lstStyle>
            <a:p>
              <a:r>
                <a:t>Žilina city vegetation</a:t>
              </a:r>
            </a:p>
          </p:txBody>
        </p:sp>
        <p:sp>
          <p:nvSpPr>
            <p:cNvPr id="238" name="Use of local data ENCOURAGED"/>
            <p:cNvSpPr/>
            <p:nvPr/>
          </p:nvSpPr>
          <p:spPr>
            <a:xfrm>
              <a:off x="0" y="515174"/>
              <a:ext cx="5893926"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indent="6984" defTabSz="457200">
                <a:defRPr sz="3000" b="1">
                  <a:solidFill>
                    <a:srgbClr val="05146C"/>
                  </a:solidFill>
                  <a:latin typeface="Helvetica Neue"/>
                  <a:ea typeface="Helvetica Neue"/>
                  <a:cs typeface="Helvetica Neue"/>
                  <a:sym typeface="Helvetica Neue"/>
                </a:defRPr>
              </a:lvl1pPr>
            </a:lstStyle>
            <a:p>
              <a:r>
                <a:t>Use of local data ENCOURAGED</a:t>
              </a:r>
            </a:p>
          </p:txBody>
        </p:sp>
      </p:grpSp>
      <p:grpSp>
        <p:nvGrpSpPr>
          <p:cNvPr id="242" name="Agrupar"/>
          <p:cNvGrpSpPr/>
          <p:nvPr/>
        </p:nvGrpSpPr>
        <p:grpSpPr>
          <a:xfrm>
            <a:off x="5880411" y="132782"/>
            <a:ext cx="6970979" cy="6725219"/>
            <a:chOff x="0" y="0"/>
            <a:chExt cx="6970978" cy="6725217"/>
          </a:xfrm>
        </p:grpSpPr>
        <p:pic>
          <p:nvPicPr>
            <p:cNvPr id="240" name="vídeo-enganxat.jpeg" descr="vídeo-enganxat.jpeg"/>
            <p:cNvPicPr>
              <a:picLocks noChangeAspect="1"/>
            </p:cNvPicPr>
            <p:nvPr/>
          </p:nvPicPr>
          <p:blipFill>
            <a:blip r:embed="rId3"/>
            <a:stretch>
              <a:fillRect/>
            </a:stretch>
          </p:blipFill>
          <p:spPr>
            <a:xfrm>
              <a:off x="0" y="1346459"/>
              <a:ext cx="6970979" cy="5378759"/>
            </a:xfrm>
            <a:prstGeom prst="rect">
              <a:avLst/>
            </a:prstGeom>
            <a:ln w="12700" cap="flat">
              <a:noFill/>
              <a:miter lim="400000"/>
            </a:ln>
            <a:effectLst/>
          </p:spPr>
        </p:pic>
        <p:sp>
          <p:nvSpPr>
            <p:cNvPr id="241" name="% of Population over 75 years that lives alone in Barcelona Metropolitan Area (2018): IERMB from IDESCAT"/>
            <p:cNvSpPr txBox="1"/>
            <p:nvPr/>
          </p:nvSpPr>
          <p:spPr>
            <a:xfrm>
              <a:off x="86276" y="0"/>
              <a:ext cx="5966690" cy="13112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indent="6984" algn="r" defTabSz="457200">
                <a:defRPr sz="2600">
                  <a:solidFill>
                    <a:srgbClr val="323081"/>
                  </a:solidFill>
                  <a:latin typeface="Helvetica Neue"/>
                  <a:ea typeface="Helvetica Neue"/>
                  <a:cs typeface="Helvetica Neue"/>
                  <a:sym typeface="Helvetica Neue"/>
                </a:defRPr>
              </a:pPr>
              <a:r>
                <a:rPr b="1"/>
                <a:t>% of Population over 75 years that lives alone</a:t>
              </a:r>
              <a:r>
                <a:rPr b="1">
                  <a:solidFill>
                    <a:srgbClr val="05146C"/>
                  </a:solidFill>
                </a:rPr>
                <a:t> in Barcelona Metropolitan Area (2018): IERMB from IDESCAT</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CLIMAAX cannot do local studies…"/>
          <p:cNvSpPr txBox="1"/>
          <p:nvPr/>
        </p:nvSpPr>
        <p:spPr>
          <a:xfrm>
            <a:off x="228798" y="514746"/>
            <a:ext cx="6019287" cy="498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indent="6984" defTabSz="457200">
              <a:defRPr sz="2600">
                <a:solidFill>
                  <a:srgbClr val="323081"/>
                </a:solidFill>
                <a:latin typeface="Helvetica Neue"/>
                <a:ea typeface="Helvetica Neue"/>
                <a:cs typeface="Helvetica Neue"/>
                <a:sym typeface="Helvetica Neue"/>
              </a:defRPr>
            </a:pPr>
            <a:r>
              <a:rPr b="1"/>
              <a:t>CLIMAAX cannot do local studies…</a:t>
            </a:r>
            <a:r>
              <a:rPr b="1">
                <a:solidFill>
                  <a:srgbClr val="05146C"/>
                </a:solidFill>
              </a:rPr>
              <a:t>  </a:t>
            </a:r>
          </a:p>
        </p:txBody>
      </p:sp>
      <p:sp>
        <p:nvSpPr>
          <p:cNvPr id="245" name="… but can support third parties to do it at their regional/local scale"/>
          <p:cNvSpPr txBox="1"/>
          <p:nvPr/>
        </p:nvSpPr>
        <p:spPr>
          <a:xfrm>
            <a:off x="826188" y="949668"/>
            <a:ext cx="11047407" cy="498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indent="6984" defTabSz="457200">
              <a:defRPr sz="2600" b="1">
                <a:solidFill>
                  <a:srgbClr val="323081"/>
                </a:solidFill>
                <a:latin typeface="Helvetica Neue"/>
                <a:ea typeface="Helvetica Neue"/>
                <a:cs typeface="Helvetica Neue"/>
                <a:sym typeface="Helvetica Neue"/>
              </a:defRPr>
            </a:lvl1pPr>
          </a:lstStyle>
          <a:p>
            <a:pPr>
              <a:defRPr b="0"/>
            </a:pPr>
            <a:r>
              <a:rPr b="1"/>
              <a:t>… but can support third parties to do it at their regional/local scale</a:t>
            </a:r>
          </a:p>
        </p:txBody>
      </p:sp>
      <p:grpSp>
        <p:nvGrpSpPr>
          <p:cNvPr id="248" name="Agrupar"/>
          <p:cNvGrpSpPr/>
          <p:nvPr/>
        </p:nvGrpSpPr>
        <p:grpSpPr>
          <a:xfrm>
            <a:off x="838568" y="2071868"/>
            <a:ext cx="4705126" cy="4283387"/>
            <a:chOff x="609770" y="526085"/>
            <a:chExt cx="4705124" cy="4283386"/>
          </a:xfrm>
        </p:grpSpPr>
        <p:pic>
          <p:nvPicPr>
            <p:cNvPr id="246" name="vídeo-enganxat.jpeg" descr="vídeo-enganxat.jpeg"/>
            <p:cNvPicPr>
              <a:picLocks noChangeAspect="1"/>
            </p:cNvPicPr>
            <p:nvPr/>
          </p:nvPicPr>
          <p:blipFill>
            <a:blip r:embed="rId2"/>
            <a:srcRect l="2363" b="1901"/>
            <a:stretch>
              <a:fillRect/>
            </a:stretch>
          </p:blipFill>
          <p:spPr>
            <a:xfrm>
              <a:off x="609770" y="1186226"/>
              <a:ext cx="4705124" cy="3623245"/>
            </a:xfrm>
            <a:prstGeom prst="rect">
              <a:avLst/>
            </a:prstGeom>
            <a:ln w="12700" cap="flat">
              <a:noFill/>
              <a:miter lim="400000"/>
            </a:ln>
            <a:effectLst/>
          </p:spPr>
        </p:pic>
        <p:sp>
          <p:nvSpPr>
            <p:cNvPr id="247" name="CHALLENGE: How to adapt the methodology to extend it to a maximum number of regions/municipalities in Europe"/>
            <p:cNvSpPr/>
            <p:nvPr/>
          </p:nvSpPr>
          <p:spPr>
            <a:xfrm flipH="1">
              <a:off x="1269999" y="526085"/>
              <a:ext cx="272130" cy="1196326"/>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indent="6984" defTabSz="457200">
                <a:defRPr sz="2600" b="1">
                  <a:solidFill>
                    <a:srgbClr val="323081"/>
                  </a:solidFill>
                  <a:latin typeface="Helvetica Neue"/>
                  <a:ea typeface="Helvetica Neue"/>
                  <a:cs typeface="Helvetica Neue"/>
                  <a:sym typeface="Helvetica Neue"/>
                </a:defRPr>
              </a:lvl1pPr>
            </a:lstStyle>
            <a:p>
              <a:pPr>
                <a:defRPr b="0"/>
              </a:pPr>
              <a:r>
                <a:rPr b="1" dirty="0"/>
                <a:t>CHALLENGE: How to adapt the methodology to extend it to a </a:t>
              </a:r>
              <a:endParaRPr lang="es-ES" b="1" dirty="0"/>
            </a:p>
            <a:p>
              <a:pPr>
                <a:defRPr b="0"/>
              </a:pPr>
              <a:r>
                <a:rPr b="1" dirty="0"/>
                <a:t>maximum number of regions/municipalities in Europe</a:t>
              </a:r>
            </a:p>
          </p:txBody>
        </p:sp>
      </p:grpSp>
      <p:grpSp>
        <p:nvGrpSpPr>
          <p:cNvPr id="253" name="Agrupar"/>
          <p:cNvGrpSpPr/>
          <p:nvPr/>
        </p:nvGrpSpPr>
        <p:grpSpPr>
          <a:xfrm>
            <a:off x="4995656" y="2717298"/>
            <a:ext cx="7203219" cy="3589039"/>
            <a:chOff x="0" y="0"/>
            <a:chExt cx="7203218" cy="3589037"/>
          </a:xfrm>
        </p:grpSpPr>
        <p:grpSp>
          <p:nvGrpSpPr>
            <p:cNvPr id="251" name="Agrupar"/>
            <p:cNvGrpSpPr/>
            <p:nvPr/>
          </p:nvGrpSpPr>
          <p:grpSpPr>
            <a:xfrm>
              <a:off x="1100344" y="-1"/>
              <a:ext cx="6102875" cy="3589039"/>
              <a:chOff x="0" y="0"/>
              <a:chExt cx="6102874" cy="3589037"/>
            </a:xfrm>
          </p:grpSpPr>
          <p:pic>
            <p:nvPicPr>
              <p:cNvPr id="249" name="vídeo-enganxat.jpeg" descr="vídeo-enganxat.jpeg"/>
              <p:cNvPicPr>
                <a:picLocks noChangeAspect="1"/>
              </p:cNvPicPr>
              <p:nvPr/>
            </p:nvPicPr>
            <p:blipFill>
              <a:blip r:embed="rId3"/>
              <a:srcRect/>
              <a:stretch>
                <a:fillRect/>
              </a:stretch>
            </p:blipFill>
            <p:spPr>
              <a:xfrm>
                <a:off x="0" y="0"/>
                <a:ext cx="4819209" cy="3122652"/>
              </a:xfrm>
              <a:prstGeom prst="rect">
                <a:avLst/>
              </a:prstGeom>
              <a:ln w="12700" cap="flat">
                <a:noFill/>
                <a:miter lim="400000"/>
              </a:ln>
              <a:effectLst/>
            </p:spPr>
          </p:pic>
          <p:sp>
            <p:nvSpPr>
              <p:cNvPr id="250" name="heatwaves, wildfires, flash floods, landslides, droughts…"/>
              <p:cNvSpPr/>
              <p:nvPr/>
            </p:nvSpPr>
            <p:spPr>
              <a:xfrm>
                <a:off x="441739" y="3589037"/>
                <a:ext cx="5661136"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indent="6984" defTabSz="457200">
                  <a:defRPr sz="2600" b="1">
                    <a:solidFill>
                      <a:srgbClr val="323081"/>
                    </a:solidFill>
                    <a:latin typeface="Helvetica Neue"/>
                    <a:ea typeface="Helvetica Neue"/>
                    <a:cs typeface="Helvetica Neue"/>
                    <a:sym typeface="Helvetica Neue"/>
                  </a:defRPr>
                </a:lvl1pPr>
              </a:lstStyle>
              <a:p>
                <a:pPr>
                  <a:defRPr b="0"/>
                </a:pPr>
                <a:r>
                  <a:rPr b="1"/>
                  <a:t>heatwaves, wildfires, flash floods, landslides, droughts…</a:t>
                </a:r>
              </a:p>
            </p:txBody>
          </p:sp>
        </p:grpSp>
        <p:sp>
          <p:nvSpPr>
            <p:cNvPr id="252" name="Fletxa"/>
            <p:cNvSpPr/>
            <p:nvPr/>
          </p:nvSpPr>
          <p:spPr>
            <a:xfrm>
              <a:off x="0" y="1375855"/>
              <a:ext cx="836028" cy="401172"/>
            </a:xfrm>
            <a:prstGeom prst="rightArrow">
              <a:avLst>
                <a:gd name="adj1" fmla="val 36324"/>
                <a:gd name="adj2" fmla="val 105788"/>
              </a:avLst>
            </a:prstGeom>
            <a:solidFill>
              <a:srgbClr val="121971"/>
            </a:solidFill>
            <a:ln w="12700" cap="flat">
              <a:noFill/>
              <a:miter lim="400000"/>
            </a:ln>
            <a:effectLst/>
          </p:spPr>
          <p:txBody>
            <a:bodyPr wrap="square" lIns="50800" tIns="50800" rIns="50800" bIns="50800" numCol="1" anchor="ctr">
              <a:noAutofit/>
            </a:bodyPr>
            <a:lstStyle/>
            <a:p>
              <a:pPr algn="ctr" defTabSz="584200">
                <a:defRPr sz="2200">
                  <a:solidFill>
                    <a:srgbClr val="FFFFFF"/>
                  </a:solidFill>
                  <a:latin typeface="Helvetica Neue Medium"/>
                  <a:ea typeface="Helvetica Neue Medium"/>
                  <a:cs typeface="Helvetica Neue Medium"/>
                  <a:sym typeface="Helvetica Neue Medium"/>
                </a:defRPr>
              </a:pPr>
              <a:endParaRPr/>
            </a:p>
          </p:txBody>
        </p:sp>
      </p:grpSp>
      <p:pic>
        <p:nvPicPr>
          <p:cNvPr id="254" name="vídeo-enganxat.png" descr="vídeo-enganxat.png"/>
          <p:cNvPicPr>
            <a:picLocks noChangeAspect="1"/>
          </p:cNvPicPr>
          <p:nvPr/>
        </p:nvPicPr>
        <p:blipFill>
          <a:blip r:embed="rId4"/>
          <a:srcRect b="50000"/>
          <a:stretch>
            <a:fillRect/>
          </a:stretch>
        </p:blipFill>
        <p:spPr>
          <a:xfrm>
            <a:off x="1334844" y="4559823"/>
            <a:ext cx="5179867" cy="318169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45"/>
                                        </p:tgtEl>
                                        <p:attrNameLst>
                                          <p:attrName>style.visibility</p:attrName>
                                        </p:attrNameLst>
                                      </p:cBhvr>
                                      <p:to>
                                        <p:strVal val="visible"/>
                                      </p:to>
                                    </p:set>
                                    <p:animEffect transition="in" filter="fade">
                                      <p:cBhvr>
                                        <p:cTn id="7" dur="1000"/>
                                        <p:tgtEl>
                                          <p:spTgt spid="245"/>
                                        </p:tgtEl>
                                      </p:cBhvr>
                                    </p:animEffect>
                                  </p:childTnLst>
                                </p:cTn>
                              </p:par>
                            </p:childTnLst>
                          </p:cTn>
                        </p:par>
                        <p:par>
                          <p:cTn id="8" fill="hold">
                            <p:stCondLst>
                              <p:cond delay="1000"/>
                            </p:stCondLst>
                            <p:childTnLst>
                              <p:par>
                                <p:cTn id="9" presetID="10" presetClass="entr" fill="hold" grpId="2" nodeType="afterEffect">
                                  <p:stCondLst>
                                    <p:cond delay="0"/>
                                  </p:stCondLst>
                                  <p:iterate>
                                    <p:tmAbs val="0"/>
                                  </p:iterate>
                                  <p:childTnLst>
                                    <p:set>
                                      <p:cBhvr>
                                        <p:cTn id="10" fill="hold"/>
                                        <p:tgtEl>
                                          <p:spTgt spid="248"/>
                                        </p:tgtEl>
                                        <p:attrNameLst>
                                          <p:attrName>style.visibility</p:attrName>
                                        </p:attrNameLst>
                                      </p:cBhvr>
                                      <p:to>
                                        <p:strVal val="visible"/>
                                      </p:to>
                                    </p:set>
                                    <p:animEffect transition="in" filter="fade">
                                      <p:cBhvr>
                                        <p:cTn id="11" dur="1000"/>
                                        <p:tgtEl>
                                          <p:spTgt spid="248"/>
                                        </p:tgtEl>
                                      </p:cBhvr>
                                    </p:animEffect>
                                  </p:childTnLst>
                                </p:cTn>
                              </p:par>
                            </p:childTnLst>
                          </p:cTn>
                        </p:par>
                        <p:par>
                          <p:cTn id="12" fill="hold">
                            <p:stCondLst>
                              <p:cond delay="2000"/>
                            </p:stCondLst>
                            <p:childTnLst>
                              <p:par>
                                <p:cTn id="13" presetID="10" presetClass="entr" fill="hold" grpId="3" nodeType="afterEffect">
                                  <p:stCondLst>
                                    <p:cond delay="0"/>
                                  </p:stCondLst>
                                  <p:iterate>
                                    <p:tmAbs val="0"/>
                                  </p:iterate>
                                  <p:childTnLst>
                                    <p:set>
                                      <p:cBhvr>
                                        <p:cTn id="14" fill="hold"/>
                                        <p:tgtEl>
                                          <p:spTgt spid="253"/>
                                        </p:tgtEl>
                                        <p:attrNameLst>
                                          <p:attrName>style.visibility</p:attrName>
                                        </p:attrNameLst>
                                      </p:cBhvr>
                                      <p:to>
                                        <p:strVal val="visible"/>
                                      </p:to>
                                    </p:set>
                                    <p:animEffect transition="in" filter="fade">
                                      <p:cBhvr>
                                        <p:cTn id="15" dur="1000"/>
                                        <p:tgtEl>
                                          <p:spTgt spid="253"/>
                                        </p:tgtEl>
                                      </p:cBhvr>
                                    </p:animEffect>
                                  </p:childTnLst>
                                </p:cTn>
                              </p:par>
                            </p:childTnLst>
                          </p:cTn>
                        </p:par>
                        <p:par>
                          <p:cTn id="16" fill="hold">
                            <p:stCondLst>
                              <p:cond delay="3000"/>
                            </p:stCondLst>
                            <p:childTnLst>
                              <p:par>
                                <p:cTn id="17" presetID="10" presetClass="entr" fill="hold" grpId="4" nodeType="afterEffect">
                                  <p:stCondLst>
                                    <p:cond delay="0"/>
                                  </p:stCondLst>
                                  <p:iterate>
                                    <p:tmAbs val="0"/>
                                  </p:iterate>
                                  <p:childTnLst>
                                    <p:set>
                                      <p:cBhvr>
                                        <p:cTn id="18" fill="hold"/>
                                        <p:tgtEl>
                                          <p:spTgt spid="254"/>
                                        </p:tgtEl>
                                        <p:attrNameLst>
                                          <p:attrName>style.visibility</p:attrName>
                                        </p:attrNameLst>
                                      </p:cBhvr>
                                      <p:to>
                                        <p:strVal val="visible"/>
                                      </p:to>
                                    </p:set>
                                    <p:animEffect transition="in" filter="fade">
                                      <p:cBhvr>
                                        <p:cTn id="19" dur="1000"/>
                                        <p:tgtEl>
                                          <p:spTgt spid="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 grpId="1" animBg="1" advAuto="0"/>
      <p:bldP spid="248" grpId="2" animBg="1" advAuto="0"/>
      <p:bldP spid="253" grpId="3" animBg="1" advAuto="0"/>
      <p:bldP spid="254" grpId="4"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1" name="Agrupar"/>
          <p:cNvGrpSpPr/>
          <p:nvPr/>
        </p:nvGrpSpPr>
        <p:grpSpPr>
          <a:xfrm>
            <a:off x="1625833" y="1903809"/>
            <a:ext cx="3021028" cy="4716187"/>
            <a:chOff x="0" y="0"/>
            <a:chExt cx="3021026" cy="4716185"/>
          </a:xfrm>
        </p:grpSpPr>
        <p:grpSp>
          <p:nvGrpSpPr>
            <p:cNvPr id="258" name="Agrupar"/>
            <p:cNvGrpSpPr/>
            <p:nvPr/>
          </p:nvGrpSpPr>
          <p:grpSpPr>
            <a:xfrm>
              <a:off x="342773" y="155566"/>
              <a:ext cx="2344411" cy="1805299"/>
              <a:chOff x="0" y="-8929"/>
              <a:chExt cx="2344410" cy="1805297"/>
            </a:xfrm>
          </p:grpSpPr>
          <p:sp>
            <p:nvSpPr>
              <p:cNvPr id="256" name="Rectangle arrodonit"/>
              <p:cNvSpPr/>
              <p:nvPr/>
            </p:nvSpPr>
            <p:spPr>
              <a:xfrm>
                <a:off x="0" y="0"/>
                <a:ext cx="2335481" cy="1695021"/>
              </a:xfrm>
              <a:prstGeom prst="roundRect">
                <a:avLst>
                  <a:gd name="adj" fmla="val 17738"/>
                </a:avLst>
              </a:prstGeom>
              <a:solidFill>
                <a:srgbClr val="0E1D67"/>
              </a:solidFill>
              <a:ln w="12700" cap="flat">
                <a:solidFill>
                  <a:srgbClr val="091468"/>
                </a:solidFill>
                <a:prstDash val="solid"/>
                <a:miter lim="400000"/>
              </a:ln>
              <a:effectLst/>
            </p:spPr>
            <p:txBody>
              <a:bodyPr wrap="square" lIns="35718" tIns="35718" rIns="35718" bIns="35718" numCol="1" anchor="ctr">
                <a:noAutofit/>
              </a:bodyP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257" name="PHASE 1: COMMON METHODOLOGY applicable at regional/local scale in Europe"/>
              <p:cNvSpPr txBox="1"/>
              <p:nvPr/>
            </p:nvSpPr>
            <p:spPr>
              <a:xfrm>
                <a:off x="17925" y="-8930"/>
                <a:ext cx="2326486" cy="180529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8" tIns="35718" rIns="35718" bIns="35718" numCol="1" anchor="ctr">
                <a:noAutofit/>
              </a:bodyPr>
              <a:lstStyle>
                <a:lvl1pPr indent="4911" algn="ctr" defTabSz="321468">
                  <a:defRPr b="1">
                    <a:solidFill>
                      <a:srgbClr val="FFFFFF"/>
                    </a:solidFill>
                    <a:latin typeface="Helvetica Neue"/>
                    <a:ea typeface="Helvetica Neue"/>
                    <a:cs typeface="Helvetica Neue"/>
                    <a:sym typeface="Helvetica Neue"/>
                  </a:defRPr>
                </a:lvl1pPr>
              </a:lstStyle>
              <a:p>
                <a:pPr>
                  <a:defRPr b="0"/>
                </a:pPr>
                <a:r>
                  <a:rPr b="1"/>
                  <a:t>PHASE 1: COMMON METHODOLOGY applicable at regional/local scale in Europe</a:t>
                </a:r>
              </a:p>
            </p:txBody>
          </p:sp>
        </p:grpSp>
        <p:sp>
          <p:nvSpPr>
            <p:cNvPr id="259" name="Rectangle arrodonit"/>
            <p:cNvSpPr/>
            <p:nvPr/>
          </p:nvSpPr>
          <p:spPr>
            <a:xfrm>
              <a:off x="0" y="0"/>
              <a:ext cx="3021027" cy="4716186"/>
            </a:xfrm>
            <a:prstGeom prst="roundRect">
              <a:avLst>
                <a:gd name="adj" fmla="val 27918"/>
              </a:avLst>
            </a:prstGeom>
            <a:noFill/>
            <a:ln w="12700" cap="flat">
              <a:solidFill>
                <a:srgbClr val="091468">
                  <a:alpha val="35640"/>
                </a:srgbClr>
              </a:solidFill>
              <a:prstDash val="solid"/>
              <a:miter lim="400000"/>
            </a:ln>
            <a:effectLst/>
          </p:spPr>
          <p:txBody>
            <a:bodyPr wrap="square" lIns="35718" tIns="35718" rIns="35718" bIns="35718" numCol="1" anchor="ctr">
              <a:noAutofit/>
            </a:bodyP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260" name="Multi-risk…"/>
            <p:cNvSpPr txBox="1"/>
            <p:nvPr/>
          </p:nvSpPr>
          <p:spPr>
            <a:xfrm>
              <a:off x="106469" y="2052774"/>
              <a:ext cx="2817019" cy="20827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8" tIns="35718" rIns="35718" bIns="35718" numCol="1" anchor="t">
              <a:spAutoFit/>
            </a:bodyPr>
            <a:lstStyle/>
            <a:p>
              <a:pPr marL="181311" indent="-176400" defTabSz="321468">
                <a:spcBef>
                  <a:spcPts val="400"/>
                </a:spcBef>
                <a:buSzPct val="85000"/>
                <a:buBlip>
                  <a:blip r:embed="rId2"/>
                </a:buBlip>
                <a:defRPr sz="1400">
                  <a:latin typeface="Helvetica Neue"/>
                  <a:ea typeface="Helvetica Neue"/>
                  <a:cs typeface="Helvetica Neue"/>
                  <a:sym typeface="Helvetica Neue"/>
                </a:defRPr>
              </a:pPr>
              <a:r>
                <a:t>Multi-risk</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Applicable at any interested region/municipality/community</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Enabling to establish a common Risk Assessment benchmark across Europe</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Using as much as possible the common information already available</a:t>
              </a:r>
            </a:p>
          </p:txBody>
        </p:sp>
      </p:grpSp>
      <p:grpSp>
        <p:nvGrpSpPr>
          <p:cNvPr id="267" name="Agrupar"/>
          <p:cNvGrpSpPr/>
          <p:nvPr/>
        </p:nvGrpSpPr>
        <p:grpSpPr>
          <a:xfrm>
            <a:off x="4725379" y="1903809"/>
            <a:ext cx="2885600" cy="4716187"/>
            <a:chOff x="0" y="0"/>
            <a:chExt cx="2885599" cy="4716185"/>
          </a:xfrm>
        </p:grpSpPr>
        <p:grpSp>
          <p:nvGrpSpPr>
            <p:cNvPr id="264" name="Agrupar"/>
            <p:cNvGrpSpPr/>
            <p:nvPr/>
          </p:nvGrpSpPr>
          <p:grpSpPr>
            <a:xfrm>
              <a:off x="330943" y="164615"/>
              <a:ext cx="2301724" cy="1527248"/>
              <a:chOff x="0" y="0"/>
              <a:chExt cx="2301722" cy="1527247"/>
            </a:xfrm>
          </p:grpSpPr>
          <p:sp>
            <p:nvSpPr>
              <p:cNvPr id="262" name="Rectangle arrodonit"/>
              <p:cNvSpPr/>
              <p:nvPr/>
            </p:nvSpPr>
            <p:spPr>
              <a:xfrm>
                <a:off x="0" y="0"/>
                <a:ext cx="2301723" cy="1527248"/>
              </a:xfrm>
              <a:prstGeom prst="roundRect">
                <a:avLst>
                  <a:gd name="adj" fmla="val 19402"/>
                </a:avLst>
              </a:prstGeom>
              <a:solidFill>
                <a:srgbClr val="E48130"/>
              </a:solidFill>
              <a:ln w="12700" cap="flat">
                <a:solidFill>
                  <a:srgbClr val="FF9300"/>
                </a:solidFill>
                <a:prstDash val="solid"/>
                <a:miter lim="400000"/>
              </a:ln>
              <a:effectLst/>
            </p:spPr>
            <p:txBody>
              <a:bodyPr wrap="square" lIns="35718" tIns="35718" rIns="35718" bIns="35718" numCol="1" anchor="ctr">
                <a:noAutofit/>
              </a:bodyP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263" name="PHASE 2: REFINED REGIONAL/LOCAL HR ANALYSIS AND RISK ASSESSMENT"/>
              <p:cNvSpPr/>
              <p:nvPr/>
            </p:nvSpPr>
            <p:spPr>
              <a:xfrm>
                <a:off x="4432" y="705689"/>
                <a:ext cx="2292858"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8" tIns="35718" rIns="35718" bIns="35718" numCol="1" anchor="ctr">
                <a:spAutoFit/>
              </a:bodyPr>
              <a:lstStyle>
                <a:lvl1pPr indent="4911" algn="ctr" defTabSz="321468">
                  <a:defRPr b="1">
                    <a:solidFill>
                      <a:srgbClr val="FFFFFF"/>
                    </a:solidFill>
                    <a:latin typeface="Helvetica Neue"/>
                    <a:ea typeface="Helvetica Neue"/>
                    <a:cs typeface="Helvetica Neue"/>
                    <a:sym typeface="Helvetica Neue"/>
                  </a:defRPr>
                </a:lvl1pPr>
              </a:lstStyle>
              <a:p>
                <a:pPr>
                  <a:defRPr b="0"/>
                </a:pPr>
                <a:r>
                  <a:rPr b="1"/>
                  <a:t>PHASE 2: REFINED REGIONAL/LOCAL HR ANALYSIS AND RISK ASSESSMENT</a:t>
                </a:r>
              </a:p>
            </p:txBody>
          </p:sp>
        </p:grpSp>
        <p:sp>
          <p:nvSpPr>
            <p:cNvPr id="265" name="Rectangle arrodonit"/>
            <p:cNvSpPr/>
            <p:nvPr/>
          </p:nvSpPr>
          <p:spPr>
            <a:xfrm>
              <a:off x="0" y="0"/>
              <a:ext cx="2885600" cy="4716186"/>
            </a:xfrm>
            <a:prstGeom prst="roundRect">
              <a:avLst>
                <a:gd name="adj" fmla="val 29229"/>
              </a:avLst>
            </a:prstGeom>
            <a:noFill/>
            <a:ln w="12700" cap="flat">
              <a:solidFill>
                <a:srgbClr val="091468">
                  <a:alpha val="35640"/>
                </a:srgbClr>
              </a:solidFill>
              <a:prstDash val="solid"/>
              <a:miter lim="400000"/>
            </a:ln>
            <a:effectLst/>
          </p:spPr>
          <p:txBody>
            <a:bodyPr wrap="square" lIns="35718" tIns="35718" rIns="35718" bIns="35718" numCol="1" anchor="ctr">
              <a:noAutofit/>
            </a:bodyP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266" name="Refinement of the multi-risk assessment carried out in Phase 1…"/>
            <p:cNvSpPr txBox="1"/>
            <p:nvPr/>
          </p:nvSpPr>
          <p:spPr>
            <a:xfrm>
              <a:off x="131684" y="1913943"/>
              <a:ext cx="2700243" cy="24891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8" tIns="35718" rIns="35718" bIns="35718" numCol="1" anchor="t">
              <a:spAutoFit/>
            </a:bodyPr>
            <a:lstStyle/>
            <a:p>
              <a:pPr marL="181311" indent="-176400" defTabSz="321468">
                <a:spcBef>
                  <a:spcPts val="400"/>
                </a:spcBef>
                <a:buSzPct val="85000"/>
                <a:buBlip>
                  <a:blip r:embed="rId2"/>
                </a:buBlip>
                <a:defRPr sz="1400">
                  <a:latin typeface="Helvetica Neue"/>
                  <a:ea typeface="Helvetica Neue"/>
                  <a:cs typeface="Helvetica Neue"/>
                  <a:sym typeface="Helvetica Neue"/>
                </a:defRPr>
              </a:pPr>
              <a:r>
                <a:t>Refinement of the multi-risk assessment carried out in Phase 1 </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Using local data / local downscaling of the large scale climate indicators </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Capable to integrate local high-resolution data and approaches</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Enabling to enhance regional /local risk assessments</a:t>
              </a:r>
            </a:p>
          </p:txBody>
        </p:sp>
      </p:grpSp>
      <p:grpSp>
        <p:nvGrpSpPr>
          <p:cNvPr id="273" name="Agrupar"/>
          <p:cNvGrpSpPr/>
          <p:nvPr/>
        </p:nvGrpSpPr>
        <p:grpSpPr>
          <a:xfrm>
            <a:off x="7680566" y="1901574"/>
            <a:ext cx="2885601" cy="4716186"/>
            <a:chOff x="0" y="0"/>
            <a:chExt cx="2885599" cy="4716185"/>
          </a:xfrm>
        </p:grpSpPr>
        <p:grpSp>
          <p:nvGrpSpPr>
            <p:cNvPr id="270" name="Agrupar"/>
            <p:cNvGrpSpPr/>
            <p:nvPr/>
          </p:nvGrpSpPr>
          <p:grpSpPr>
            <a:xfrm>
              <a:off x="246054" y="160909"/>
              <a:ext cx="2436030" cy="1949366"/>
              <a:chOff x="0" y="0"/>
              <a:chExt cx="2436029" cy="1949364"/>
            </a:xfrm>
          </p:grpSpPr>
          <p:sp>
            <p:nvSpPr>
              <p:cNvPr id="268" name="Rectangle arrodonit"/>
              <p:cNvSpPr/>
              <p:nvPr/>
            </p:nvSpPr>
            <p:spPr>
              <a:xfrm>
                <a:off x="0" y="0"/>
                <a:ext cx="2436030" cy="1949365"/>
              </a:xfrm>
              <a:prstGeom prst="roundRect">
                <a:avLst>
                  <a:gd name="adj" fmla="val 15201"/>
                </a:avLst>
              </a:prstGeom>
              <a:solidFill>
                <a:srgbClr val="50AC96"/>
              </a:solidFill>
              <a:ln w="12700" cap="flat">
                <a:solidFill>
                  <a:srgbClr val="017100"/>
                </a:solidFill>
                <a:prstDash val="solid"/>
                <a:miter lim="400000"/>
              </a:ln>
              <a:effectLst/>
            </p:spPr>
            <p:txBody>
              <a:bodyPr wrap="square" lIns="35718" tIns="35718" rIns="35718" bIns="35718" numCol="1" anchor="ctr">
                <a:noAutofit/>
              </a:bodyP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269" name="PHASE 3: EXPLORATION  OF LOCAL ADAPTATION STRATEGIES and improved Risk Management Plans"/>
              <p:cNvSpPr/>
              <p:nvPr/>
            </p:nvSpPr>
            <p:spPr>
              <a:xfrm>
                <a:off x="9096" y="94010"/>
                <a:ext cx="242669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8" tIns="35718" rIns="35718" bIns="35718" numCol="1" anchor="t">
                <a:spAutoFit/>
              </a:bodyPr>
              <a:lstStyle>
                <a:lvl1pPr indent="4911" algn="ctr" defTabSz="321468">
                  <a:defRPr b="1">
                    <a:solidFill>
                      <a:srgbClr val="FFFFFF"/>
                    </a:solidFill>
                    <a:latin typeface="Helvetica Neue"/>
                    <a:ea typeface="Helvetica Neue"/>
                    <a:cs typeface="Helvetica Neue"/>
                    <a:sym typeface="Helvetica Neue"/>
                  </a:defRPr>
                </a:lvl1pPr>
              </a:lstStyle>
              <a:p>
                <a:pPr>
                  <a:defRPr b="0"/>
                </a:pPr>
                <a:r>
                  <a:rPr b="1"/>
                  <a:t>PHASE 3: EXPLORATION  OF LOCAL ADAPTATION STRATEGIES and improved Risk Management Plans</a:t>
                </a:r>
              </a:p>
            </p:txBody>
          </p:sp>
        </p:grpSp>
        <p:sp>
          <p:nvSpPr>
            <p:cNvPr id="271" name="Rectangle arrodonit"/>
            <p:cNvSpPr/>
            <p:nvPr/>
          </p:nvSpPr>
          <p:spPr>
            <a:xfrm>
              <a:off x="0" y="0"/>
              <a:ext cx="2885600" cy="4716186"/>
            </a:xfrm>
            <a:prstGeom prst="roundRect">
              <a:avLst>
                <a:gd name="adj" fmla="val 29229"/>
              </a:avLst>
            </a:prstGeom>
            <a:noFill/>
            <a:ln w="12700" cap="flat">
              <a:solidFill>
                <a:srgbClr val="091468">
                  <a:alpha val="35640"/>
                </a:srgbClr>
              </a:solidFill>
              <a:prstDash val="solid"/>
              <a:miter lim="400000"/>
            </a:ln>
            <a:effectLst/>
          </p:spPr>
          <p:txBody>
            <a:bodyPr wrap="square" lIns="35718" tIns="35718" rIns="35718" bIns="35718" numCol="1" anchor="ctr">
              <a:noAutofit/>
            </a:bodyPr>
            <a:lstStyle/>
            <a:p>
              <a:pPr algn="ctr" defTabSz="410765">
                <a:defRPr sz="1400">
                  <a:solidFill>
                    <a:srgbClr val="FFFFFF"/>
                  </a:solidFill>
                  <a:latin typeface="Helvetica Neue Medium"/>
                  <a:ea typeface="Helvetica Neue Medium"/>
                  <a:cs typeface="Helvetica Neue Medium"/>
                  <a:sym typeface="Helvetica Neue Medium"/>
                </a:defRPr>
              </a:pPr>
              <a:endParaRPr/>
            </a:p>
          </p:txBody>
        </p:sp>
        <p:sp>
          <p:nvSpPr>
            <p:cNvPr id="272" name="Explore potential adaptation options and helps to identify relevant actions at local scale to address the risk and vulnerabilities identified…"/>
            <p:cNvSpPr/>
            <p:nvPr/>
          </p:nvSpPr>
          <p:spPr>
            <a:xfrm>
              <a:off x="128916" y="2179829"/>
              <a:ext cx="267030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8" tIns="35718" rIns="35718" bIns="35718" numCol="1" anchor="t">
              <a:spAutoFit/>
            </a:bodyPr>
            <a:lstStyle/>
            <a:p>
              <a:pPr marL="181311" indent="-176400" defTabSz="321468">
                <a:spcBef>
                  <a:spcPts val="400"/>
                </a:spcBef>
                <a:buSzPct val="85000"/>
                <a:buBlip>
                  <a:blip r:embed="rId2"/>
                </a:buBlip>
                <a:defRPr sz="1400">
                  <a:latin typeface="Helvetica Neue"/>
                  <a:ea typeface="Helvetica Neue"/>
                  <a:cs typeface="Helvetica Neue"/>
                  <a:sym typeface="Helvetica Neue"/>
                </a:defRPr>
              </a:pPr>
              <a:r>
                <a:t>Explore potential adaptation options and helps to identify relevant actions at local scale to address the risk and vulnerabilities identified </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Analysis of local adaptation options and strategies and improved RMPs</a:t>
              </a:r>
            </a:p>
            <a:p>
              <a:pPr marL="181311" indent="-176400" defTabSz="321468">
                <a:spcBef>
                  <a:spcPts val="400"/>
                </a:spcBef>
                <a:buSzPct val="85000"/>
                <a:buBlip>
                  <a:blip r:embed="rId2"/>
                </a:buBlip>
                <a:defRPr sz="1400">
                  <a:latin typeface="Helvetica Neue"/>
                  <a:ea typeface="Helvetica Neue"/>
                  <a:cs typeface="Helvetica Neue"/>
                  <a:sym typeface="Helvetica Neue"/>
                </a:defRPr>
              </a:pPr>
              <a:r>
                <a:t>Guidance on examples of best practices</a:t>
              </a:r>
            </a:p>
          </p:txBody>
        </p:sp>
      </p:grpSp>
      <p:pic>
        <p:nvPicPr>
          <p:cNvPr id="274" name="vídeo-enganxat.png" descr="vídeo-enganxat.png"/>
          <p:cNvPicPr>
            <a:picLocks noChangeAspect="1"/>
          </p:cNvPicPr>
          <p:nvPr/>
        </p:nvPicPr>
        <p:blipFill>
          <a:blip r:embed="rId3"/>
          <a:srcRect b="50000"/>
          <a:stretch>
            <a:fillRect/>
          </a:stretch>
        </p:blipFill>
        <p:spPr>
          <a:xfrm>
            <a:off x="4551253" y="-28492"/>
            <a:ext cx="3089373" cy="189762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267"/>
                                        </p:tgtEl>
                                        <p:attrNameLst>
                                          <p:attrName>style.visibility</p:attrName>
                                        </p:attrNameLst>
                                      </p:cBhvr>
                                      <p:to>
                                        <p:strVal val="visible"/>
                                      </p:to>
                                    </p:set>
                                    <p:animEffect transition="in" filter="fade">
                                      <p:cBhvr>
                                        <p:cTn id="7" dur="1000"/>
                                        <p:tgtEl>
                                          <p:spTgt spid="2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273"/>
                                        </p:tgtEl>
                                        <p:attrNameLst>
                                          <p:attrName>style.visibility</p:attrName>
                                        </p:attrNameLst>
                                      </p:cBhvr>
                                      <p:to>
                                        <p:strVal val="visible"/>
                                      </p:to>
                                    </p:set>
                                    <p:animEffect transition="in" filter="fade">
                                      <p:cBhvr>
                                        <p:cTn id="12" dur="1000"/>
                                        <p:tgtEl>
                                          <p:spTgt spid="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animBg="1" advAuto="0"/>
      <p:bldP spid="273"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Google Shape;272;p1"/>
          <p:cNvSpPr txBox="1">
            <a:spLocks noGrp="1"/>
          </p:cNvSpPr>
          <p:nvPr>
            <p:ph type="title"/>
          </p:nvPr>
        </p:nvSpPr>
        <p:spPr>
          <a:xfrm>
            <a:off x="6213115" y="1111314"/>
            <a:ext cx="5950858" cy="1834471"/>
          </a:xfrm>
          <a:prstGeom prst="rect">
            <a:avLst/>
          </a:prstGeom>
        </p:spPr>
        <p:txBody>
          <a:bodyPr/>
          <a:lstStyle/>
          <a:p>
            <a:pPr algn="ctr">
              <a:lnSpc>
                <a:spcPct val="100000"/>
              </a:lnSpc>
              <a:defRPr sz="3600">
                <a:latin typeface="+mn-lt"/>
                <a:ea typeface="+mn-ea"/>
                <a:cs typeface="+mn-cs"/>
                <a:sym typeface="Arial"/>
              </a:defRPr>
            </a:pPr>
            <a:r>
              <a:rPr sz="5000" b="1"/>
              <a:t>CLIMAAX</a:t>
            </a:r>
            <a:br/>
            <a:r>
              <a:rPr sz="1800" i="1"/>
              <a:t>CLIMate risk and vulnerAbility </a:t>
            </a:r>
            <a:br>
              <a:rPr sz="1800" i="1"/>
            </a:br>
            <a:r>
              <a:rPr sz="1800" i="1"/>
              <a:t>Assessment framework and toolboX</a:t>
            </a:r>
            <a:br>
              <a:rPr sz="2400" b="1" i="1"/>
            </a:br>
            <a:endParaRPr sz="2400" b="1" i="1"/>
          </a:p>
        </p:txBody>
      </p:sp>
      <p:sp>
        <p:nvSpPr>
          <p:cNvPr id="277" name="Google Shape;273;p1"/>
          <p:cNvSpPr txBox="1">
            <a:spLocks noGrp="1"/>
          </p:cNvSpPr>
          <p:nvPr>
            <p:ph type="body" sz="quarter" idx="1"/>
          </p:nvPr>
        </p:nvSpPr>
        <p:spPr>
          <a:xfrm>
            <a:off x="310800" y="5947576"/>
            <a:ext cx="3176272" cy="756002"/>
          </a:xfrm>
          <a:prstGeom prst="rect">
            <a:avLst/>
          </a:prstGeom>
          <a:blipFill>
            <a:blip r:embed="rId2"/>
            <a:stretch>
              <a:fillRect/>
            </a:stretch>
          </a:blipFill>
        </p:spPr>
        <p:txBody>
          <a:bodyPr/>
          <a:lstStyle/>
          <a:p>
            <a:pPr marL="0">
              <a:spcBef>
                <a:spcPts val="0"/>
              </a:spcBef>
              <a:defRPr sz="2800">
                <a:solidFill>
                  <a:srgbClr val="E6E6E6"/>
                </a:solidFill>
              </a:defRPr>
            </a:pPr>
            <a:endParaRPr/>
          </a:p>
        </p:txBody>
      </p:sp>
      <p:pic>
        <p:nvPicPr>
          <p:cNvPr id="278" name="Google Shape;274;p1" descr="Google Shape;274;p1"/>
          <p:cNvPicPr>
            <a:picLocks noChangeAspect="1"/>
          </p:cNvPicPr>
          <p:nvPr/>
        </p:nvPicPr>
        <p:blipFill>
          <a:blip r:embed="rId3"/>
          <a:stretch>
            <a:fillRect/>
          </a:stretch>
        </p:blipFill>
        <p:spPr>
          <a:xfrm>
            <a:off x="7059431" y="227287"/>
            <a:ext cx="2418621" cy="507416"/>
          </a:xfrm>
          <a:prstGeom prst="rect">
            <a:avLst/>
          </a:prstGeom>
          <a:ln w="12700">
            <a:miter lim="400000"/>
          </a:ln>
        </p:spPr>
      </p:pic>
      <p:pic>
        <p:nvPicPr>
          <p:cNvPr id="279" name="Google Shape;275;p1" descr="Google Shape;275;p1"/>
          <p:cNvPicPr>
            <a:picLocks noChangeAspect="1"/>
          </p:cNvPicPr>
          <p:nvPr/>
        </p:nvPicPr>
        <p:blipFill>
          <a:blip r:embed="rId4"/>
          <a:stretch>
            <a:fillRect/>
          </a:stretch>
        </p:blipFill>
        <p:spPr>
          <a:xfrm>
            <a:off x="9624655" y="25576"/>
            <a:ext cx="2473449" cy="910841"/>
          </a:xfrm>
          <a:prstGeom prst="rect">
            <a:avLst/>
          </a:prstGeom>
          <a:ln w="12700">
            <a:miter lim="400000"/>
          </a:ln>
        </p:spPr>
      </p:pic>
      <p:grpSp>
        <p:nvGrpSpPr>
          <p:cNvPr id="282" name="Google Shape;276;p1"/>
          <p:cNvGrpSpPr/>
          <p:nvPr/>
        </p:nvGrpSpPr>
        <p:grpSpPr>
          <a:xfrm>
            <a:off x="0" y="-3"/>
            <a:ext cx="6241144" cy="6858002"/>
            <a:chOff x="0" y="-1"/>
            <a:chExt cx="6241143" cy="6858000"/>
          </a:xfrm>
        </p:grpSpPr>
        <p:sp>
          <p:nvSpPr>
            <p:cNvPr id="280" name="Rectangle"/>
            <p:cNvSpPr/>
            <p:nvPr/>
          </p:nvSpPr>
          <p:spPr>
            <a:xfrm>
              <a:off x="0" y="-2"/>
              <a:ext cx="6241144" cy="6858002"/>
            </a:xfrm>
            <a:prstGeom prst="rect">
              <a:avLst/>
            </a:prstGeom>
            <a:solidFill>
              <a:srgbClr val="D8D8D8"/>
            </a:solidFill>
            <a:ln w="12700" cap="flat">
              <a:noFill/>
              <a:miter lim="400000"/>
            </a:ln>
            <a:effectLst/>
          </p:spPr>
          <p:txBody>
            <a:bodyPr wrap="square" lIns="45719" tIns="45719" rIns="45719" bIns="45719" numCol="1" anchor="ctr">
              <a:noAutofit/>
            </a:bodyPr>
            <a:lstStyle/>
            <a:p>
              <a:pPr>
                <a:defRPr>
                  <a:latin typeface="Calibri"/>
                  <a:ea typeface="Calibri"/>
                  <a:cs typeface="Calibri"/>
                  <a:sym typeface="Calibri"/>
                </a:defRPr>
              </a:pPr>
              <a:endParaRPr/>
            </a:p>
          </p:txBody>
        </p:sp>
        <p:pic>
          <p:nvPicPr>
            <p:cNvPr id="281" name="image47.jpeg" descr="image47.jpeg"/>
            <p:cNvPicPr>
              <a:picLocks noChangeAspect="1"/>
            </p:cNvPicPr>
            <p:nvPr/>
          </p:nvPicPr>
          <p:blipFill>
            <a:blip r:embed="rId5"/>
            <a:srcRect l="28916" t="372" r="25582"/>
            <a:stretch>
              <a:fillRect/>
            </a:stretch>
          </p:blipFill>
          <p:spPr>
            <a:xfrm>
              <a:off x="0" y="-1"/>
              <a:ext cx="6241144" cy="6858001"/>
            </a:xfrm>
            <a:prstGeom prst="rect">
              <a:avLst/>
            </a:prstGeom>
            <a:ln w="12700" cap="flat">
              <a:noFill/>
              <a:miter lim="400000"/>
            </a:ln>
            <a:effectLst/>
          </p:spPr>
        </p:pic>
      </p:grpSp>
      <p:sp>
        <p:nvSpPr>
          <p:cNvPr id="283" name="33 regional and local…"/>
          <p:cNvSpPr txBox="1"/>
          <p:nvPr/>
        </p:nvSpPr>
        <p:spPr>
          <a:xfrm>
            <a:off x="6164450" y="4009072"/>
            <a:ext cx="6048188" cy="1299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600">
                <a:solidFill>
                  <a:srgbClr val="FF2600"/>
                </a:solidFill>
              </a:defRPr>
            </a:pPr>
            <a:r>
              <a:rPr sz="2800" b="1"/>
              <a:t>33 regional and local </a:t>
            </a:r>
          </a:p>
          <a:p>
            <a:pPr algn="ctr">
              <a:defRPr sz="3600">
                <a:solidFill>
                  <a:srgbClr val="FF2600"/>
                </a:solidFill>
              </a:defRPr>
            </a:pPr>
            <a:r>
              <a:rPr sz="2800" b="1"/>
              <a:t>applicants selected</a:t>
            </a:r>
          </a:p>
          <a:p>
            <a:pPr algn="ctr">
              <a:defRPr sz="3600">
                <a:solidFill>
                  <a:srgbClr val="44546A"/>
                </a:solidFill>
              </a:defRPr>
            </a:pPr>
            <a:r>
              <a:rPr sz="2800" b="1"/>
              <a:t>(average grant of 160 k€)</a:t>
            </a:r>
          </a:p>
        </p:txBody>
      </p:sp>
      <p:sp>
        <p:nvSpPr>
          <p:cNvPr id="284" name="1st Open CALL  for REGIONS and COMMUNITIES"/>
          <p:cNvSpPr txBox="1"/>
          <p:nvPr/>
        </p:nvSpPr>
        <p:spPr>
          <a:xfrm>
            <a:off x="7396091" y="2665954"/>
            <a:ext cx="3818135" cy="7693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3600">
                <a:solidFill>
                  <a:srgbClr val="44546A"/>
                </a:solidFill>
              </a:defRPr>
            </a:pPr>
            <a:r>
              <a:rPr sz="2800" b="1"/>
              <a:t>1st Open CALL </a:t>
            </a:r>
            <a:br>
              <a:rPr sz="2800" b="1"/>
            </a:br>
            <a:r>
              <a:rPr sz="1900"/>
              <a:t>for REGIONS and COMMUNITIES</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Google Shape;440;p54"/>
          <p:cNvSpPr txBox="1">
            <a:spLocks noGrp="1"/>
          </p:cNvSpPr>
          <p:nvPr>
            <p:ph type="title"/>
          </p:nvPr>
        </p:nvSpPr>
        <p:spPr>
          <a:xfrm>
            <a:off x="225099" y="1787894"/>
            <a:ext cx="5974003" cy="507416"/>
          </a:xfrm>
          <a:prstGeom prst="rect">
            <a:avLst/>
          </a:prstGeom>
        </p:spPr>
        <p:txBody>
          <a:bodyPr/>
          <a:lstStyle>
            <a:lvl1pPr defTabSz="740663">
              <a:defRPr sz="3564" b="1">
                <a:solidFill>
                  <a:srgbClr val="012288"/>
                </a:solidFill>
                <a:latin typeface="+mn-lt"/>
                <a:ea typeface="+mn-ea"/>
                <a:cs typeface="+mn-cs"/>
                <a:sym typeface="Arial"/>
              </a:defRPr>
            </a:lvl1pPr>
          </a:lstStyle>
          <a:p>
            <a:r>
              <a:t>HOW TO APPLY?</a:t>
            </a:r>
          </a:p>
        </p:txBody>
      </p:sp>
      <p:sp>
        <p:nvSpPr>
          <p:cNvPr id="287" name="Google Shape;441;p54"/>
          <p:cNvSpPr txBox="1"/>
          <p:nvPr/>
        </p:nvSpPr>
        <p:spPr>
          <a:xfrm rot="16200000">
            <a:off x="11753997" y="4822184"/>
            <a:ext cx="1485896"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a:solidFill>
                  <a:srgbClr val="888888"/>
                </a:solidFill>
                <a:latin typeface="Calibri"/>
                <a:ea typeface="Calibri"/>
                <a:cs typeface="Calibri"/>
                <a:sym typeface="Calibri"/>
              </a:defRPr>
            </a:lvl1pPr>
          </a:lstStyle>
          <a:p>
            <a:r>
              <a:t> 28 november 2019</a:t>
            </a:r>
          </a:p>
        </p:txBody>
      </p:sp>
      <p:pic>
        <p:nvPicPr>
          <p:cNvPr id="288" name="Google Shape;442;p54" descr="Google Shape;442;p54"/>
          <p:cNvPicPr>
            <a:picLocks noChangeAspect="1"/>
          </p:cNvPicPr>
          <p:nvPr/>
        </p:nvPicPr>
        <p:blipFill>
          <a:blip r:embed="rId3"/>
          <a:stretch>
            <a:fillRect/>
          </a:stretch>
        </p:blipFill>
        <p:spPr>
          <a:xfrm>
            <a:off x="0" y="26606"/>
            <a:ext cx="2418621" cy="507416"/>
          </a:xfrm>
          <a:prstGeom prst="rect">
            <a:avLst/>
          </a:prstGeom>
          <a:ln w="12700">
            <a:miter lim="400000"/>
          </a:ln>
        </p:spPr>
      </p:pic>
      <p:pic>
        <p:nvPicPr>
          <p:cNvPr id="289" name="Google Shape;443;p54" descr="Google Shape;443;p54"/>
          <p:cNvPicPr>
            <a:picLocks noChangeAspect="1"/>
          </p:cNvPicPr>
          <p:nvPr/>
        </p:nvPicPr>
        <p:blipFill>
          <a:blip r:embed="rId4"/>
          <a:stretch>
            <a:fillRect/>
          </a:stretch>
        </p:blipFill>
        <p:spPr>
          <a:xfrm>
            <a:off x="9718551" y="6264"/>
            <a:ext cx="2473449" cy="910842"/>
          </a:xfrm>
          <a:prstGeom prst="rect">
            <a:avLst/>
          </a:prstGeom>
          <a:ln w="12700">
            <a:miter lim="400000"/>
          </a:ln>
        </p:spPr>
      </p:pic>
      <p:sp>
        <p:nvSpPr>
          <p:cNvPr id="290" name="Google Shape;445;p54"/>
          <p:cNvSpPr txBox="1"/>
          <p:nvPr/>
        </p:nvSpPr>
        <p:spPr>
          <a:xfrm>
            <a:off x="197083" y="2271318"/>
            <a:ext cx="6231714" cy="3751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sz="2000"/>
            </a:pPr>
            <a:r>
              <a:rPr u="sng">
                <a:solidFill>
                  <a:schemeClr val="accent2"/>
                </a:solidFill>
                <a:uFill>
                  <a:solidFill>
                    <a:schemeClr val="accent2"/>
                  </a:solidFill>
                </a:uFill>
                <a:hlinkClick r:id="rId5"/>
              </a:rPr>
              <a:t>https://www.climaax.eu/fstp-open-call/</a:t>
            </a:r>
            <a:r>
              <a:t> </a:t>
            </a:r>
          </a:p>
        </p:txBody>
      </p:sp>
      <p:pic>
        <p:nvPicPr>
          <p:cNvPr id="291" name="Google Shape;446;p54" descr="Google Shape;446;p54"/>
          <p:cNvPicPr>
            <a:picLocks noChangeAspect="1"/>
          </p:cNvPicPr>
          <p:nvPr/>
        </p:nvPicPr>
        <p:blipFill>
          <a:blip r:embed="rId6"/>
          <a:stretch>
            <a:fillRect/>
          </a:stretch>
        </p:blipFill>
        <p:spPr>
          <a:xfrm>
            <a:off x="766990" y="2818710"/>
            <a:ext cx="10938296" cy="4632622"/>
          </a:xfrm>
          <a:prstGeom prst="rect">
            <a:avLst/>
          </a:prstGeom>
          <a:ln w="12700">
            <a:miter lim="400000"/>
          </a:ln>
        </p:spPr>
      </p:pic>
      <p:sp>
        <p:nvSpPr>
          <p:cNvPr id="292" name="Text"/>
          <p:cNvSpPr txBox="1"/>
          <p:nvPr/>
        </p:nvSpPr>
        <p:spPr>
          <a:xfrm>
            <a:off x="5834305" y="3253669"/>
            <a:ext cx="523390" cy="350662"/>
          </a:xfrm>
          <a:prstGeom prst="rect">
            <a:avLst/>
          </a:prstGeom>
          <a:ln w="12700">
            <a:miter lim="400000"/>
          </a:ln>
        </p:spPr>
        <p:txBody>
          <a:bodyPr wrap="none" lIns="45719" rIns="45719">
            <a:spAutoFit/>
          </a:bodyPr>
          <a:lstStyle/>
          <a:p>
            <a:endParaRPr/>
          </a:p>
        </p:txBody>
      </p:sp>
      <p:sp>
        <p:nvSpPr>
          <p:cNvPr id="293" name="SECOND OPEN CALL…"/>
          <p:cNvSpPr txBox="1"/>
          <p:nvPr/>
        </p:nvSpPr>
        <p:spPr>
          <a:xfrm>
            <a:off x="2472546" y="276058"/>
            <a:ext cx="7192080" cy="11832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lnSpc>
                <a:spcPct val="90000"/>
              </a:lnSpc>
              <a:defRPr sz="4400" b="1">
                <a:solidFill>
                  <a:srgbClr val="012288"/>
                </a:solidFill>
              </a:defRPr>
            </a:pPr>
            <a:r>
              <a:t>SECOND OPEN CALL </a:t>
            </a:r>
          </a:p>
          <a:p>
            <a:pPr algn="ctr">
              <a:lnSpc>
                <a:spcPct val="90000"/>
              </a:lnSpc>
              <a:defRPr sz="3600" b="1">
                <a:solidFill>
                  <a:srgbClr val="012288"/>
                </a:solidFill>
              </a:defRPr>
            </a:pPr>
            <a:r>
              <a:t>About to OPEN on </a:t>
            </a:r>
            <a:r>
              <a:rPr>
                <a:solidFill>
                  <a:srgbClr val="FF2600"/>
                </a:solidFill>
              </a:rPr>
              <a:t>1st July 2024 </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Deltares">
  <a:themeElements>
    <a:clrScheme name="Deltares">
      <a:dk1>
        <a:srgbClr val="000000"/>
      </a:dk1>
      <a:lt1>
        <a:srgbClr val="FFFFFF"/>
      </a:lt1>
      <a:dk2>
        <a:srgbClr val="A7A7A7"/>
      </a:dk2>
      <a:lt2>
        <a:srgbClr val="535353"/>
      </a:lt2>
      <a:accent1>
        <a:srgbClr val="080C80"/>
      </a:accent1>
      <a:accent2>
        <a:srgbClr val="0D38E0"/>
      </a:accent2>
      <a:accent3>
        <a:srgbClr val="0EBBF0"/>
      </a:accent3>
      <a:accent4>
        <a:srgbClr val="00B389"/>
      </a:accent4>
      <a:accent5>
        <a:srgbClr val="00CC96"/>
      </a:accent5>
      <a:accent6>
        <a:srgbClr val="00E6A1"/>
      </a:accent6>
      <a:hlink>
        <a:srgbClr val="0000FF"/>
      </a:hlink>
      <a:folHlink>
        <a:srgbClr val="FF00FF"/>
      </a:folHlink>
    </a:clrScheme>
    <a:fontScheme name="Deltares">
      <a:majorFont>
        <a:latin typeface="Helvetica"/>
        <a:ea typeface="Helvetica"/>
        <a:cs typeface="Helvetica"/>
      </a:majorFont>
      <a:minorFont>
        <a:latin typeface="Arial"/>
        <a:ea typeface="Arial"/>
        <a:cs typeface="Arial"/>
      </a:minorFont>
    </a:fontScheme>
    <a:fmtScheme name="Deltar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ltares">
  <a:themeElements>
    <a:clrScheme name="Deltares">
      <a:dk1>
        <a:srgbClr val="000000"/>
      </a:dk1>
      <a:lt1>
        <a:srgbClr val="FFFFFF"/>
      </a:lt1>
      <a:dk2>
        <a:srgbClr val="A7A7A7"/>
      </a:dk2>
      <a:lt2>
        <a:srgbClr val="535353"/>
      </a:lt2>
      <a:accent1>
        <a:srgbClr val="080C80"/>
      </a:accent1>
      <a:accent2>
        <a:srgbClr val="0D38E0"/>
      </a:accent2>
      <a:accent3>
        <a:srgbClr val="0EBBF0"/>
      </a:accent3>
      <a:accent4>
        <a:srgbClr val="00B389"/>
      </a:accent4>
      <a:accent5>
        <a:srgbClr val="00CC96"/>
      </a:accent5>
      <a:accent6>
        <a:srgbClr val="00E6A1"/>
      </a:accent6>
      <a:hlink>
        <a:srgbClr val="0000FF"/>
      </a:hlink>
      <a:folHlink>
        <a:srgbClr val="FF00FF"/>
      </a:folHlink>
    </a:clrScheme>
    <a:fontScheme name="Deltares">
      <a:majorFont>
        <a:latin typeface="Helvetica"/>
        <a:ea typeface="Helvetica"/>
        <a:cs typeface="Helvetica"/>
      </a:majorFont>
      <a:minorFont>
        <a:latin typeface="Arial"/>
        <a:ea typeface="Arial"/>
        <a:cs typeface="Arial"/>
      </a:minorFont>
    </a:fontScheme>
    <a:fmtScheme name="Deltar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565</Words>
  <Application>Microsoft Macintosh PowerPoint</Application>
  <PresentationFormat>Panorámica</PresentationFormat>
  <Paragraphs>82</Paragraphs>
  <Slides>11</Slides>
  <Notes>1</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11</vt:i4>
      </vt:variant>
    </vt:vector>
  </HeadingPairs>
  <TitlesOfParts>
    <vt:vector size="22" baseType="lpstr">
      <vt:lpstr>Aptos</vt:lpstr>
      <vt:lpstr>Arial</vt:lpstr>
      <vt:lpstr>Calibri</vt:lpstr>
      <vt:lpstr>Calibri Light</vt:lpstr>
      <vt:lpstr>Helvetica</vt:lpstr>
      <vt:lpstr>Helvetica Neue</vt:lpstr>
      <vt:lpstr>Helvetica Neue Light</vt:lpstr>
      <vt:lpstr>Helvetica Neue Medium</vt:lpstr>
      <vt:lpstr>Roboto Bold</vt:lpstr>
      <vt:lpstr>Roboto Regular</vt:lpstr>
      <vt:lpstr>Deltares</vt:lpstr>
      <vt:lpstr>CLIMAAX CLIMate risk And vulnerability Assessment framework and toolboX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CLIMAAX CLIMate risk and vulnerAbility  Assessment framework and toolboX </vt:lpstr>
      <vt:lpstr>HOW TO APPLY?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CLIMAAX CLIMate risk And vulnerability Assessment framework and toolboX  </dc:title>
  <cp:lastModifiedBy>Daniel Sempere</cp:lastModifiedBy>
  <cp:revision>1</cp:revision>
  <dcterms:modified xsi:type="dcterms:W3CDTF">2024-06-03T10:58:57Z</dcterms:modified>
</cp:coreProperties>
</file>