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mp4" ContentType="video/unknown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  <p:sldMasterId id="2147483662" r:id="rId15"/>
  </p:sldMasterIdLst>
  <p:sldIdLst>
    <p:sldId id="25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616" y="-10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9.xml"/><Relationship Id="rId20" Type="http://schemas.openxmlformats.org/officeDocument/2006/relationships/slide" Target="slides/slide5.xml"/><Relationship Id="rId21" Type="http://schemas.openxmlformats.org/officeDocument/2006/relationships/slide" Target="slides/slide6.xml"/><Relationship Id="rId22" Type="http://schemas.openxmlformats.org/officeDocument/2006/relationships/slide" Target="slides/slide7.xml"/><Relationship Id="rId23" Type="http://schemas.openxmlformats.org/officeDocument/2006/relationships/slide" Target="slides/slide8.xml"/><Relationship Id="rId24" Type="http://schemas.openxmlformats.org/officeDocument/2006/relationships/slide" Target="slides/slide9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" Target="slides/slide1.xml"/><Relationship Id="rId17" Type="http://schemas.openxmlformats.org/officeDocument/2006/relationships/slide" Target="slides/slide2.xml"/><Relationship Id="rId18" Type="http://schemas.openxmlformats.org/officeDocument/2006/relationships/slide" Target="slides/slide3.xml"/><Relationship Id="rId19" Type="http://schemas.openxmlformats.org/officeDocument/2006/relationships/slide" Target="slides/slide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9068875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067536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02306004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4793437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462513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2347797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5539802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35946564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405664801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5729782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9326523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4193133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8252654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158205920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422400" y="1828800"/>
            <a:ext cx="5340350" cy="3136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915150" y="1828800"/>
            <a:ext cx="5340350" cy="3136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1456331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2912416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0909097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2714249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43858939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30018359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5235988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47225" y="101600"/>
            <a:ext cx="2708275" cy="48641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422400" y="101600"/>
            <a:ext cx="7972425" cy="4864100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1371863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6541191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5784471"/>
      </p:ext>
    </p:extLst>
  </p:cSld>
  <p:clrMapOvr>
    <a:masterClrMapping/>
  </p:clrMapOvr>
  <p:transition xmlns:p14="http://schemas.microsoft.com/office/powerpoint/2010/main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866647448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700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786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462650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3709297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7914736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198308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57215198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94018004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6712348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118600" y="1638300"/>
            <a:ext cx="2616200" cy="45212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270000" y="1638300"/>
            <a:ext cx="7696200" cy="4521200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9663905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2761310"/>
      </p:ext>
    </p:extLst>
  </p:cSld>
  <p:clrMapOvr>
    <a:masterClrMapping/>
  </p:clrMapOvr>
  <p:transition xmlns:p14="http://schemas.microsoft.com/office/powerpoint/2010/main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5100612"/>
      </p:ext>
    </p:extLst>
  </p:cSld>
  <p:clrMapOvr>
    <a:masterClrMapping/>
  </p:clrMapOvr>
  <p:transition xmlns:p14="http://schemas.microsoft.com/office/powerpoint/2010/main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441735052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2049916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98834122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9004168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5768809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3031616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070711226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288831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0462422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8559963"/>
      </p:ext>
    </p:extLst>
  </p:cSld>
  <p:clrMapOvr>
    <a:masterClrMapping/>
  </p:clrMapOvr>
  <p:transition xmlns:p14="http://schemas.microsoft.com/office/powerpoint/2010/main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8912011"/>
      </p:ext>
    </p:extLst>
  </p:cSld>
  <p:clrMapOvr>
    <a:masterClrMapping/>
  </p:clrMapOvr>
  <p:transition xmlns:p14="http://schemas.microsoft.com/office/powerpoint/2010/main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48264226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0090896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2345833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6075484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6264117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05609543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39098060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428446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1777138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503623"/>
      </p:ext>
    </p:extLst>
  </p:cSld>
  <p:clrMapOvr>
    <a:masterClrMapping/>
  </p:clrMapOvr>
  <p:transition xmlns:p14="http://schemas.microsoft.com/office/powerpoint/2010/main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8406719"/>
      </p:ext>
    </p:extLst>
  </p:cSld>
  <p:clrMapOvr>
    <a:masterClrMapping/>
  </p:clrMapOvr>
  <p:transition xmlns:p14="http://schemas.microsoft.com/office/powerpoint/2010/main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67205474"/>
      </p:ext>
    </p:extLst>
  </p:cSld>
  <p:clrMapOvr>
    <a:masterClrMapping/>
  </p:clrMapOvr>
  <p:transition xmlns:p14="http://schemas.microsoft.com/office/powerpoint/2010/main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2811094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2489210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6473790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755664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25667634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17863191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5871145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594448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6131741"/>
      </p:ext>
    </p:extLst>
  </p:cSld>
  <p:clrMapOvr>
    <a:masterClrMapping/>
  </p:clrMapOvr>
  <p:transition xmlns:p14="http://schemas.microsoft.com/office/powerpoint/2010/main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3163284"/>
      </p:ext>
    </p:extLst>
  </p:cSld>
  <p:clrMapOvr>
    <a:masterClrMapping/>
  </p:clrMapOvr>
  <p:transition xmlns:p14="http://schemas.microsoft.com/office/powerpoint/2010/main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106917283"/>
      </p:ext>
    </p:extLst>
  </p:cSld>
  <p:clrMapOvr>
    <a:masterClrMapping/>
  </p:clrMapOvr>
  <p:transition xmlns:p14="http://schemas.microsoft.com/office/powerpoint/2010/main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350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6449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6725345"/>
      </p:ext>
    </p:extLst>
  </p:cSld>
  <p:clrMapOvr>
    <a:masterClrMapping/>
  </p:clrMapOvr>
  <p:transition xmlns:p14="http://schemas.microsoft.com/office/powerpoint/2010/main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9641371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989413"/>
      </p:ext>
    </p:extLst>
  </p:cSld>
  <p:clrMapOvr>
    <a:masterClrMapping/>
  </p:clrMapOvr>
  <p:transition xmlns:p14="http://schemas.microsoft.com/office/powerpoint/2010/main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8471643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16365563"/>
      </p:ext>
    </p:extLst>
  </p:cSld>
  <p:clrMapOvr>
    <a:masterClrMapping/>
  </p:clrMapOvr>
  <p:transition xmlns:p14="http://schemas.microsoft.com/office/powerpoint/2010/main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768492126"/>
      </p:ext>
    </p:extLst>
  </p:cSld>
  <p:clrMapOvr>
    <a:masterClrMapping/>
  </p:clrMapOvr>
  <p:transition xmlns:p14="http://schemas.microsoft.com/office/powerpoint/2010/main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9996174"/>
      </p:ext>
    </p:extLst>
  </p:cSld>
  <p:clrMapOvr>
    <a:masterClrMapping/>
  </p:clrMapOvr>
  <p:transition xmlns:p14="http://schemas.microsoft.com/office/powerpoint/2010/main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802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80200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3626630"/>
      </p:ext>
    </p:extLst>
  </p:cSld>
  <p:clrMapOvr>
    <a:masterClrMapping/>
  </p:clrMapOvr>
  <p:transition xmlns:p14="http://schemas.microsoft.com/office/powerpoint/2010/main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0318515"/>
      </p:ext>
    </p:extLst>
  </p:cSld>
  <p:clrMapOvr>
    <a:masterClrMapping/>
  </p:clrMapOvr>
  <p:transition xmlns:p14="http://schemas.microsoft.com/office/powerpoint/2010/main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4635331"/>
      </p:ext>
    </p:extLst>
  </p:cSld>
  <p:clrMapOvr>
    <a:masterClrMapping/>
  </p:clrMapOvr>
  <p:transition xmlns:p14="http://schemas.microsoft.com/office/powerpoint/2010/main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47705280"/>
      </p:ext>
    </p:extLst>
  </p:cSld>
  <p:clrMapOvr>
    <a:masterClrMapping/>
  </p:clrMapOvr>
  <p:transition xmlns:p14="http://schemas.microsoft.com/office/powerpoint/2010/main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350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6449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1451317"/>
      </p:ext>
    </p:extLst>
  </p:cSld>
  <p:clrMapOvr>
    <a:masterClrMapping/>
  </p:clrMapOvr>
  <p:transition xmlns:p14="http://schemas.microsoft.com/office/powerpoint/2010/main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6675180"/>
      </p:ext>
    </p:extLst>
  </p:cSld>
  <p:clrMapOvr>
    <a:masterClrMapping/>
  </p:clrMapOvr>
  <p:transition xmlns:p14="http://schemas.microsoft.com/office/powerpoint/2010/main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888498"/>
      </p:ext>
    </p:extLst>
  </p:cSld>
  <p:clrMapOvr>
    <a:masterClrMapping/>
  </p:clrMapOvr>
  <p:transition xmlns:p14="http://schemas.microsoft.com/office/powerpoint/2010/main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14943"/>
      </p:ext>
    </p:extLst>
  </p:cSld>
  <p:clrMapOvr>
    <a:masterClrMapping/>
  </p:clrMapOvr>
  <p:transition xmlns:p14="http://schemas.microsoft.com/office/powerpoint/2010/main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015837561"/>
      </p:ext>
    </p:extLst>
  </p:cSld>
  <p:clrMapOvr>
    <a:masterClrMapping/>
  </p:clrMapOvr>
  <p:transition xmlns:p14="http://schemas.microsoft.com/office/powerpoint/2010/main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83899519"/>
      </p:ext>
    </p:extLst>
  </p:cSld>
  <p:clrMapOvr>
    <a:masterClrMapping/>
  </p:clrMapOvr>
  <p:transition xmlns:p14="http://schemas.microsoft.com/office/powerpoint/2010/main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4430555"/>
      </p:ext>
    </p:extLst>
  </p:cSld>
  <p:clrMapOvr>
    <a:masterClrMapping/>
  </p:clrMapOvr>
  <p:transition xmlns:p14="http://schemas.microsoft.com/office/powerpoint/2010/main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802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80200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5396380"/>
      </p:ext>
    </p:extLst>
  </p:cSld>
  <p:clrMapOvr>
    <a:masterClrMapping/>
  </p:clrMapOvr>
  <p:transition xmlns:p14="http://schemas.microsoft.com/office/powerpoint/2010/main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5379500"/>
      </p:ext>
    </p:extLst>
  </p:cSld>
  <p:clrMapOvr>
    <a:masterClrMapping/>
  </p:clrMapOvr>
  <p:transition xmlns:p14="http://schemas.microsoft.com/office/powerpoint/2010/main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8520020"/>
      </p:ext>
    </p:extLst>
  </p:cSld>
  <p:clrMapOvr>
    <a:masterClrMapping/>
  </p:clrMapOvr>
  <p:transition xmlns:p14="http://schemas.microsoft.com/office/powerpoint/2010/main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79659171"/>
      </p:ext>
    </p:extLst>
  </p:cSld>
  <p:clrMapOvr>
    <a:masterClrMapping/>
  </p:clrMapOvr>
  <p:transition xmlns:p14="http://schemas.microsoft.com/office/powerpoint/2010/main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5013741"/>
      </p:ext>
    </p:extLst>
  </p:cSld>
  <p:clrMapOvr>
    <a:masterClrMapping/>
  </p:clrMapOvr>
  <p:transition xmlns:p14="http://schemas.microsoft.com/office/powerpoint/2010/main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6318969"/>
      </p:ext>
    </p:extLst>
  </p:cSld>
  <p:clrMapOvr>
    <a:masterClrMapping/>
  </p:clrMapOvr>
  <p:transition xmlns:p14="http://schemas.microsoft.com/office/powerpoint/2010/main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2368997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5570877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22110500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4212616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000814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1798515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2750889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8398380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624983908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2656477"/>
      </p:ext>
    </p:extLst>
  </p:cSld>
  <p:clrMapOvr>
    <a:masterClrMapping/>
  </p:clrMapOvr>
  <p:transition xmlns:p14="http://schemas.microsoft.com/office/powerpoint/2010/main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0379065"/>
      </p:ext>
    </p:extLst>
  </p:cSld>
  <p:clrMapOvr>
    <a:masterClrMapping/>
  </p:clrMapOvr>
  <p:transition xmlns:p14="http://schemas.microsoft.com/office/powerpoint/2010/main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7378607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0773687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76010359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982131243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1227104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7769089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3630513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7653125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466187913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6039640"/>
      </p:ext>
    </p:extLst>
  </p:cSld>
  <p:clrMapOvr>
    <a:masterClrMapping/>
  </p:clrMapOvr>
  <p:transition xmlns:p14="http://schemas.microsoft.com/office/powerpoint/2010/main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076579"/>
      </p:ext>
    </p:extLst>
  </p:cSld>
  <p:clrMapOvr>
    <a:masterClrMapping/>
  </p:clrMapOvr>
  <p:transition xmlns:p14="http://schemas.microsoft.com/office/powerpoint/2010/main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0839332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4833103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941077998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42156786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4964119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7660344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4574568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5238824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83969924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69422"/>
      </p:ext>
    </p:extLst>
  </p:cSld>
  <p:clrMapOvr>
    <a:masterClrMapping/>
  </p:clrMapOvr>
  <p:transition xmlns:p14="http://schemas.microsoft.com/office/powerpoint/2010/main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2059836"/>
      </p:ext>
    </p:extLst>
  </p:cSld>
  <p:clrMapOvr>
    <a:masterClrMapping/>
  </p:clrMapOvr>
  <p:transition xmlns:p14="http://schemas.microsoft.com/office/powerpoint/2010/main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8357935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86281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8610711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755634306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3892815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412665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4079520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8919989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097135482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4798622"/>
      </p:ext>
    </p:extLst>
  </p:cSld>
  <p:clrMapOvr>
    <a:masterClrMapping/>
  </p:clrMapOvr>
  <p:transition xmlns:p14="http://schemas.microsoft.com/office/powerpoint/2010/main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5624301"/>
      </p:ext>
    </p:extLst>
  </p:cSld>
  <p:clrMapOvr>
    <a:masterClrMapping/>
  </p:clrMapOvr>
  <p:transition xmlns:p14="http://schemas.microsoft.com/office/powerpoint/2010/main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6013521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4564850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540232899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076573204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5648255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9090471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4895434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696755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271873811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700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786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594728"/>
      </p:ext>
    </p:extLst>
  </p:cSld>
  <p:clrMapOvr>
    <a:masterClrMapping/>
  </p:clrMapOvr>
  <p:transition xmlns:p14="http://schemas.microsoft.com/office/powerpoint/2010/main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6399688"/>
      </p:ext>
    </p:extLst>
  </p:cSld>
  <p:clrMapOvr>
    <a:masterClrMapping/>
  </p:clrMapOvr>
  <p:transition xmlns:p14="http://schemas.microsoft.com/office/powerpoint/2010/main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2351132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7729734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934922141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15577668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 vert="horz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7529331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093075"/>
          </a:xfrm>
          <a:prstGeom prst="rect">
            <a:avLst/>
          </a:prstGeo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09307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2125886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6101950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5069208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40360270"/>
      </p:ext>
    </p:extLst>
  </p:cSld>
  <p:clrMapOvr>
    <a:masterClrMapping/>
  </p:clrMapOvr>
  <p:transition xmlns:p14="http://schemas.microsoft.com/office/powerpoint/2010/main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0140526"/>
      </p:ext>
    </p:extLst>
  </p:cSld>
  <p:clrMapOvr>
    <a:masterClrMapping/>
  </p:clrMapOvr>
  <p:transition xmlns:p14="http://schemas.microsoft.com/office/powerpoint/2010/main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1674743"/>
      </p:ext>
    </p:extLst>
  </p:cSld>
  <p:clrMapOvr>
    <a:masterClrMapping/>
  </p:clrMapOvr>
  <p:transition xmlns:p14="http://schemas.microsoft.com/office/powerpoint/2010/main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5161802"/>
      </p:ext>
    </p:extLst>
  </p:cSld>
  <p:clrMapOvr>
    <a:masterClrMapping/>
  </p:clrMapOvr>
  <p:transition xmlns:p14="http://schemas.microsoft.com/office/powerpoint/2010/main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158645"/>
      </p:ext>
    </p:extLst>
  </p:cSld>
  <p:clrMapOvr>
    <a:masterClrMapping/>
  </p:clrMapOvr>
  <p:transition xmlns:p14="http://schemas.microsoft.com/office/powerpoint/2010/main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03177162"/>
      </p:ext>
    </p:extLst>
  </p:cSld>
  <p:clrMapOvr>
    <a:masterClrMapping/>
  </p:clrMapOvr>
  <p:transition xmlns:p14="http://schemas.microsoft.com/office/powerpoint/2010/main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374280568"/>
      </p:ext>
    </p:extLst>
  </p:cSld>
  <p:clrMapOvr>
    <a:masterClrMapping/>
  </p:clrMapOvr>
  <p:transition xmlns:p14="http://schemas.microsoft.com/office/powerpoint/2010/main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0704585"/>
      </p:ext>
    </p:extLst>
  </p:cSld>
  <p:clrMapOvr>
    <a:masterClrMapping/>
  </p:clrMapOvr>
  <p:transition xmlns:p14="http://schemas.microsoft.com/office/powerpoint/2010/main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7156084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3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7.xml"/><Relationship Id="rId6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39.xml"/><Relationship Id="rId8" Type="http://schemas.openxmlformats.org/officeDocument/2006/relationships/slideLayout" Target="../slideLayouts/slideLayout140.xml"/><Relationship Id="rId9" Type="http://schemas.openxmlformats.org/officeDocument/2006/relationships/slideLayout" Target="../slideLayouts/slideLayout141.xml"/><Relationship Id="rId10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4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5.xml"/><Relationship Id="rId12" Type="http://schemas.openxmlformats.org/officeDocument/2006/relationships/theme" Target="../theme/theme15.xml"/><Relationship Id="rId1" Type="http://schemas.openxmlformats.org/officeDocument/2006/relationships/slideLayout" Target="../slideLayouts/slideLayout155.xml"/><Relationship Id="rId2" Type="http://schemas.openxmlformats.org/officeDocument/2006/relationships/slideLayout" Target="../slideLayouts/slideLayout156.xml"/><Relationship Id="rId3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1.xml"/><Relationship Id="rId8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/>
          </p:cNvSpPr>
          <p:nvPr/>
        </p:nvSpPr>
        <p:spPr bwMode="auto">
          <a:xfrm>
            <a:off x="-12700" y="-12700"/>
            <a:ext cx="13030200" cy="9791700"/>
          </a:xfrm>
          <a:prstGeom prst="rect">
            <a:avLst/>
          </a:prstGeom>
          <a:blipFill dpi="0" rotWithShape="0">
            <a:blip r:embed="rId13"/>
            <a:srcRect/>
            <a:stretch>
              <a:fillRect/>
            </a:stretch>
          </a:blipFill>
          <a:ln>
            <a:noFill/>
          </a:ln>
          <a:effectLst>
            <a:outerShdw blurRad="25400" dist="25399" dir="18900000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 xmlns:p14="http://schemas.microsoft.com/office/powerpoint/2010/main"/>
  <p:txStyles>
    <p:titleStyle>
      <a:lvl1pPr algn="ctr" rtl="0" fontAlgn="base">
        <a:spcBef>
          <a:spcPts val="20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Monaco" charset="0"/>
        </a:defRPr>
      </a:lvl1pPr>
      <a:lvl2pPr algn="ctr" rtl="0" fontAlgn="base">
        <a:spcBef>
          <a:spcPts val="200"/>
        </a:spcBef>
        <a:spcAft>
          <a:spcPct val="0"/>
        </a:spcAft>
        <a:defRPr sz="7000">
          <a:solidFill>
            <a:schemeClr val="tx1"/>
          </a:solidFill>
          <a:latin typeface="Monaco" charset="0"/>
          <a:ea typeface="ヒラギノ角ゴ ProN W3" charset="0"/>
          <a:cs typeface="ヒラギノ角ゴ ProN W3" charset="0"/>
          <a:sym typeface="Monaco" charset="0"/>
        </a:defRPr>
      </a:lvl2pPr>
      <a:lvl3pPr algn="ctr" rtl="0" fontAlgn="base">
        <a:spcBef>
          <a:spcPts val="200"/>
        </a:spcBef>
        <a:spcAft>
          <a:spcPct val="0"/>
        </a:spcAft>
        <a:defRPr sz="7000">
          <a:solidFill>
            <a:schemeClr val="tx1"/>
          </a:solidFill>
          <a:latin typeface="Monaco" charset="0"/>
          <a:ea typeface="ヒラギノ角ゴ ProN W3" charset="0"/>
          <a:cs typeface="ヒラギノ角ゴ ProN W3" charset="0"/>
          <a:sym typeface="Monaco" charset="0"/>
        </a:defRPr>
      </a:lvl3pPr>
      <a:lvl4pPr algn="ctr" rtl="0" fontAlgn="base">
        <a:spcBef>
          <a:spcPts val="200"/>
        </a:spcBef>
        <a:spcAft>
          <a:spcPct val="0"/>
        </a:spcAft>
        <a:defRPr sz="7000">
          <a:solidFill>
            <a:schemeClr val="tx1"/>
          </a:solidFill>
          <a:latin typeface="Monaco" charset="0"/>
          <a:ea typeface="ヒラギノ角ゴ ProN W3" charset="0"/>
          <a:cs typeface="ヒラギノ角ゴ ProN W3" charset="0"/>
          <a:sym typeface="Monaco" charset="0"/>
        </a:defRPr>
      </a:lvl4pPr>
      <a:lvl5pPr algn="ctr" rtl="0" fontAlgn="base">
        <a:spcBef>
          <a:spcPts val="200"/>
        </a:spcBef>
        <a:spcAft>
          <a:spcPct val="0"/>
        </a:spcAft>
        <a:defRPr sz="7000">
          <a:solidFill>
            <a:schemeClr val="tx1"/>
          </a:solidFill>
          <a:latin typeface="Monaco" charset="0"/>
          <a:ea typeface="ヒラギノ角ゴ ProN W3" charset="0"/>
          <a:cs typeface="ヒラギノ角ゴ ProN W3" charset="0"/>
          <a:sym typeface="Monaco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7000">
          <a:solidFill>
            <a:schemeClr val="tx1"/>
          </a:solidFill>
          <a:latin typeface="Monaco" charset="0"/>
          <a:ea typeface="ヒラギノ角ゴ ProN W3" charset="0"/>
          <a:cs typeface="ヒラギノ角ゴ ProN W3" charset="0"/>
          <a:sym typeface="Monaco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7000">
          <a:solidFill>
            <a:schemeClr val="tx1"/>
          </a:solidFill>
          <a:latin typeface="Monaco" charset="0"/>
          <a:ea typeface="ヒラギノ角ゴ ProN W3" charset="0"/>
          <a:cs typeface="ヒラギノ角ゴ ProN W3" charset="0"/>
          <a:sym typeface="Monaco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7000">
          <a:solidFill>
            <a:schemeClr val="tx1"/>
          </a:solidFill>
          <a:latin typeface="Monaco" charset="0"/>
          <a:ea typeface="ヒラギノ角ゴ ProN W3" charset="0"/>
          <a:cs typeface="ヒラギノ角ゴ ProN W3" charset="0"/>
          <a:sym typeface="Monaco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7000">
          <a:solidFill>
            <a:schemeClr val="tx1"/>
          </a:solidFill>
          <a:latin typeface="Monaco" charset="0"/>
          <a:ea typeface="ヒラギノ角ゴ ProN W3" charset="0"/>
          <a:cs typeface="ヒラギノ角ゴ ProN W3" charset="0"/>
          <a:sym typeface="Monaco" charset="0"/>
        </a:defRPr>
      </a:lvl9pPr>
    </p:titleStyle>
    <p:bodyStyle>
      <a:lvl1pPr marL="860425" indent="-542925" algn="l" rtl="0" fontAlgn="base">
        <a:spcBef>
          <a:spcPts val="5200"/>
        </a:spcBef>
        <a:spcAft>
          <a:spcPct val="0"/>
        </a:spcAft>
        <a:buSzPct val="9300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635125" indent="-542925" algn="l" rtl="0" fontAlgn="base">
        <a:spcBef>
          <a:spcPts val="5700"/>
        </a:spcBef>
        <a:spcAft>
          <a:spcPct val="0"/>
        </a:spcAft>
        <a:buSzPct val="9300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2409825" indent="-542925" algn="l" rtl="0" fontAlgn="base">
        <a:spcBef>
          <a:spcPts val="5700"/>
        </a:spcBef>
        <a:spcAft>
          <a:spcPct val="0"/>
        </a:spcAft>
        <a:buSzPct val="9300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3222625" indent="-542925" algn="l" rtl="0" fontAlgn="base">
        <a:spcBef>
          <a:spcPts val="5700"/>
        </a:spcBef>
        <a:spcAft>
          <a:spcPct val="0"/>
        </a:spcAft>
        <a:buSzPct val="9300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4010025" indent="-542925" algn="l" rtl="0" fontAlgn="base">
        <a:spcBef>
          <a:spcPts val="5700"/>
        </a:spcBef>
        <a:spcAft>
          <a:spcPct val="0"/>
        </a:spcAft>
        <a:buSzPct val="9300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467225" indent="-542925" algn="l" rtl="0" fontAlgn="base">
        <a:spcBef>
          <a:spcPts val="5700"/>
        </a:spcBef>
        <a:spcAft>
          <a:spcPct val="0"/>
        </a:spcAft>
        <a:buSzPct val="9300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4924425" indent="-542925" algn="l" rtl="0" fontAlgn="base">
        <a:spcBef>
          <a:spcPts val="5700"/>
        </a:spcBef>
        <a:spcAft>
          <a:spcPct val="0"/>
        </a:spcAft>
        <a:buSzPct val="9300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5381625" indent="-542925" algn="l" rtl="0" fontAlgn="base">
        <a:spcBef>
          <a:spcPts val="5700"/>
        </a:spcBef>
        <a:spcAft>
          <a:spcPct val="0"/>
        </a:spcAft>
        <a:buSzPct val="9300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5838825" indent="-542925" algn="l" rtl="0" fontAlgn="base">
        <a:spcBef>
          <a:spcPts val="5700"/>
        </a:spcBef>
        <a:spcAft>
          <a:spcPct val="0"/>
        </a:spcAft>
        <a:buSzPct val="93000"/>
        <a:buChar char="•"/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101600"/>
            <a:ext cx="10795000" cy="1231900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Optima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1828800"/>
            <a:ext cx="10833100" cy="3136900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Optima" charset="0"/>
              </a:rPr>
              <a:t>Click to edit Master text styles</a:t>
            </a:r>
          </a:p>
          <a:p>
            <a:pPr lvl="1"/>
            <a:r>
              <a:rPr lang="en-US">
                <a:sym typeface="Optima" charset="0"/>
              </a:rPr>
              <a:t>Second level</a:t>
            </a:r>
          </a:p>
          <a:p>
            <a:pPr lvl="2"/>
            <a:r>
              <a:rPr lang="en-US">
                <a:sym typeface="Optima" charset="0"/>
              </a:rPr>
              <a:t>Third level</a:t>
            </a:r>
          </a:p>
          <a:p>
            <a:pPr lvl="3"/>
            <a:r>
              <a:rPr lang="en-US">
                <a:sym typeface="Optima" charset="0"/>
              </a:rPr>
              <a:t>Fourth level</a:t>
            </a:r>
          </a:p>
          <a:p>
            <a:pPr lvl="4"/>
            <a:r>
              <a:rPr lang="en-US">
                <a:sym typeface="Optima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xmlns:p14="http://schemas.microsoft.com/office/powerpoint/2010/main"/>
  <p:txStyles>
    <p:titleStyle>
      <a:lvl1pPr algn="l" rtl="0" fontAlgn="base">
        <a:spcBef>
          <a:spcPts val="100"/>
        </a:spcBef>
        <a:spcAft>
          <a:spcPct val="0"/>
        </a:spcAft>
        <a:defRPr sz="6200">
          <a:solidFill>
            <a:schemeClr val="tx1"/>
          </a:solidFill>
          <a:latin typeface="+mj-lt"/>
          <a:ea typeface="+mj-ea"/>
          <a:cs typeface="+mj-cs"/>
          <a:sym typeface="Optima" charset="0"/>
        </a:defRPr>
      </a:lvl1pPr>
      <a:lvl2pPr algn="l" rtl="0" fontAlgn="base">
        <a:spcBef>
          <a:spcPts val="100"/>
        </a:spcBef>
        <a:spcAft>
          <a:spcPct val="0"/>
        </a:spcAft>
        <a:defRPr sz="6200">
          <a:solidFill>
            <a:schemeClr val="tx1"/>
          </a:solidFill>
          <a:latin typeface="Optima" charset="0"/>
          <a:ea typeface="ヒラギノ角ゴ ProN W3" charset="0"/>
          <a:cs typeface="ヒラギノ角ゴ ProN W3" charset="0"/>
          <a:sym typeface="Optima" charset="0"/>
        </a:defRPr>
      </a:lvl2pPr>
      <a:lvl3pPr algn="l" rtl="0" fontAlgn="base">
        <a:spcBef>
          <a:spcPts val="100"/>
        </a:spcBef>
        <a:spcAft>
          <a:spcPct val="0"/>
        </a:spcAft>
        <a:defRPr sz="6200">
          <a:solidFill>
            <a:schemeClr val="tx1"/>
          </a:solidFill>
          <a:latin typeface="Optima" charset="0"/>
          <a:ea typeface="ヒラギノ角ゴ ProN W3" charset="0"/>
          <a:cs typeface="ヒラギノ角ゴ ProN W3" charset="0"/>
          <a:sym typeface="Optima" charset="0"/>
        </a:defRPr>
      </a:lvl3pPr>
      <a:lvl4pPr algn="l" rtl="0" fontAlgn="base">
        <a:spcBef>
          <a:spcPts val="100"/>
        </a:spcBef>
        <a:spcAft>
          <a:spcPct val="0"/>
        </a:spcAft>
        <a:defRPr sz="6200">
          <a:solidFill>
            <a:schemeClr val="tx1"/>
          </a:solidFill>
          <a:latin typeface="Optima" charset="0"/>
          <a:ea typeface="ヒラギノ角ゴ ProN W3" charset="0"/>
          <a:cs typeface="ヒラギノ角ゴ ProN W3" charset="0"/>
          <a:sym typeface="Optima" charset="0"/>
        </a:defRPr>
      </a:lvl4pPr>
      <a:lvl5pPr algn="l" rtl="0" fontAlgn="base">
        <a:spcBef>
          <a:spcPts val="100"/>
        </a:spcBef>
        <a:spcAft>
          <a:spcPct val="0"/>
        </a:spcAft>
        <a:defRPr sz="6200">
          <a:solidFill>
            <a:schemeClr val="tx1"/>
          </a:solidFill>
          <a:latin typeface="Optima" charset="0"/>
          <a:ea typeface="ヒラギノ角ゴ ProN W3" charset="0"/>
          <a:cs typeface="ヒラギノ角ゴ ProN W3" charset="0"/>
          <a:sym typeface="Optima" charset="0"/>
        </a:defRPr>
      </a:lvl5pPr>
      <a:lvl6pPr marL="457200" algn="l" rtl="0" fontAlgn="base">
        <a:spcBef>
          <a:spcPts val="100"/>
        </a:spcBef>
        <a:spcAft>
          <a:spcPct val="0"/>
        </a:spcAft>
        <a:defRPr sz="6200">
          <a:solidFill>
            <a:schemeClr val="tx1"/>
          </a:solidFill>
          <a:latin typeface="Optima" charset="0"/>
          <a:ea typeface="ヒラギノ角ゴ ProN W3" charset="0"/>
          <a:cs typeface="ヒラギノ角ゴ ProN W3" charset="0"/>
          <a:sym typeface="Optima" charset="0"/>
        </a:defRPr>
      </a:lvl6pPr>
      <a:lvl7pPr marL="914400" algn="l" rtl="0" fontAlgn="base">
        <a:spcBef>
          <a:spcPts val="100"/>
        </a:spcBef>
        <a:spcAft>
          <a:spcPct val="0"/>
        </a:spcAft>
        <a:defRPr sz="6200">
          <a:solidFill>
            <a:schemeClr val="tx1"/>
          </a:solidFill>
          <a:latin typeface="Optima" charset="0"/>
          <a:ea typeface="ヒラギノ角ゴ ProN W3" charset="0"/>
          <a:cs typeface="ヒラギノ角ゴ ProN W3" charset="0"/>
          <a:sym typeface="Optima" charset="0"/>
        </a:defRPr>
      </a:lvl7pPr>
      <a:lvl8pPr marL="1371600" algn="l" rtl="0" fontAlgn="base">
        <a:spcBef>
          <a:spcPts val="100"/>
        </a:spcBef>
        <a:spcAft>
          <a:spcPct val="0"/>
        </a:spcAft>
        <a:defRPr sz="6200">
          <a:solidFill>
            <a:schemeClr val="tx1"/>
          </a:solidFill>
          <a:latin typeface="Optima" charset="0"/>
          <a:ea typeface="ヒラギノ角ゴ ProN W3" charset="0"/>
          <a:cs typeface="ヒラギノ角ゴ ProN W3" charset="0"/>
          <a:sym typeface="Optima" charset="0"/>
        </a:defRPr>
      </a:lvl8pPr>
      <a:lvl9pPr marL="1828800" algn="l" rtl="0" fontAlgn="base">
        <a:spcBef>
          <a:spcPts val="100"/>
        </a:spcBef>
        <a:spcAft>
          <a:spcPct val="0"/>
        </a:spcAft>
        <a:defRPr sz="6200">
          <a:solidFill>
            <a:schemeClr val="tx1"/>
          </a:solidFill>
          <a:latin typeface="Optima" charset="0"/>
          <a:ea typeface="ヒラギノ角ゴ ProN W3" charset="0"/>
          <a:cs typeface="ヒラギノ角ゴ ProN W3" charset="0"/>
          <a:sym typeface="Optima" charset="0"/>
        </a:defRPr>
      </a:lvl9pPr>
    </p:titleStyle>
    <p:bodyStyle>
      <a:lvl1pPr marL="412750" indent="-412750" algn="l" rtl="0" fontAlgn="base">
        <a:spcBef>
          <a:spcPts val="100"/>
        </a:spcBef>
        <a:spcAft>
          <a:spcPct val="0"/>
        </a:spcAft>
        <a:buSzPct val="108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Optima" charset="0"/>
        </a:defRPr>
      </a:lvl1pPr>
      <a:lvl2pPr marL="971550" indent="-641350" algn="l" rtl="0" fontAlgn="base">
        <a:spcBef>
          <a:spcPts val="100"/>
        </a:spcBef>
        <a:spcAft>
          <a:spcPct val="0"/>
        </a:spcAft>
        <a:buSzPct val="108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Optima" charset="0"/>
        </a:defRPr>
      </a:lvl2pPr>
      <a:lvl3pPr marL="971550" indent="-628650" algn="l" rtl="0" fontAlgn="base">
        <a:spcBef>
          <a:spcPts val="100"/>
        </a:spcBef>
        <a:spcAft>
          <a:spcPct val="0"/>
        </a:spcAft>
        <a:buSzPct val="108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Optima" charset="0"/>
        </a:defRPr>
      </a:lvl3pPr>
      <a:lvl4pPr marL="628650" indent="-298450" algn="ctr" rtl="0" fontAlgn="base">
        <a:spcBef>
          <a:spcPts val="100"/>
        </a:spcBef>
        <a:spcAft>
          <a:spcPct val="0"/>
        </a:spcAft>
        <a:buSzPct val="108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Optima" charset="0"/>
        </a:defRPr>
      </a:lvl4pPr>
      <a:lvl5pPr marL="628650" indent="-298450" algn="ctr" rtl="0" fontAlgn="base">
        <a:spcBef>
          <a:spcPts val="100"/>
        </a:spcBef>
        <a:spcAft>
          <a:spcPct val="0"/>
        </a:spcAft>
        <a:buSzPct val="108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Optima" charset="0"/>
        </a:defRPr>
      </a:lvl5pPr>
      <a:lvl6pPr marL="1085850" indent="-298450" algn="ctr" rtl="0" fontAlgn="base">
        <a:spcBef>
          <a:spcPts val="100"/>
        </a:spcBef>
        <a:spcAft>
          <a:spcPct val="0"/>
        </a:spcAft>
        <a:buSzPct val="108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Optima" charset="0"/>
        </a:defRPr>
      </a:lvl6pPr>
      <a:lvl7pPr marL="1543050" indent="-298450" algn="ctr" rtl="0" fontAlgn="base">
        <a:spcBef>
          <a:spcPts val="100"/>
        </a:spcBef>
        <a:spcAft>
          <a:spcPct val="0"/>
        </a:spcAft>
        <a:buSzPct val="108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Optima" charset="0"/>
        </a:defRPr>
      </a:lvl7pPr>
      <a:lvl8pPr marL="2000250" indent="-298450" algn="ctr" rtl="0" fontAlgn="base">
        <a:spcBef>
          <a:spcPts val="100"/>
        </a:spcBef>
        <a:spcAft>
          <a:spcPct val="0"/>
        </a:spcAft>
        <a:buSzPct val="108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Optima" charset="0"/>
        </a:defRPr>
      </a:lvl8pPr>
      <a:lvl9pPr marL="2457450" indent="-298450" algn="ctr" rtl="0" fontAlgn="base">
        <a:spcBef>
          <a:spcPts val="100"/>
        </a:spcBef>
        <a:spcAft>
          <a:spcPct val="0"/>
        </a:spcAft>
        <a:buSzPct val="108000"/>
        <a:buChar char="•"/>
        <a:defRPr sz="3400">
          <a:solidFill>
            <a:schemeClr val="tx1"/>
          </a:solidFill>
          <a:latin typeface="+mn-lt"/>
          <a:ea typeface="+mn-ea"/>
          <a:cs typeface="+mn-cs"/>
          <a:sym typeface="Optima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5029200"/>
            <a:ext cx="10464800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1638300"/>
            <a:ext cx="10464800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971800"/>
            <a:ext cx="104648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7900"/>
            <a:ext cx="5867400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7900"/>
            <a:ext cx="5867400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78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222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67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78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222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67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1270000"/>
            <a:ext cx="10464800" cy="721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382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827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38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827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1.png"/><Relationship Id="rId5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1.png"/><Relationship Id="rId5" Type="http://schemas.openxmlformats.org/officeDocument/2006/relationships/image" Target="../media/image19.png"/><Relationship Id="rId6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4" Type="http://schemas.openxmlformats.org/officeDocument/2006/relationships/image" Target="../media/image20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1.png"/><Relationship Id="rId3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7.png"/><Relationship Id="rId12" Type="http://schemas.openxmlformats.org/officeDocument/2006/relationships/image" Target="../media/image16.png"/><Relationship Id="rId13" Type="http://schemas.openxmlformats.org/officeDocument/2006/relationships/hyperlink" Target="http://www.imprints-fp7.eu" TargetMode="External"/><Relationship Id="rId14" Type="http://schemas.openxmlformats.org/officeDocument/2006/relationships/image" Target="../media/image11.png"/><Relationship Id="rId15" Type="http://schemas.openxmlformats.org/officeDocument/2006/relationships/image" Target="../media/image13.png"/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jpeg"/><Relationship Id="rId10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93" name="Group 9"/>
          <p:cNvGrpSpPr>
            <a:grpSpLocks/>
          </p:cNvGrpSpPr>
          <p:nvPr/>
        </p:nvGrpSpPr>
        <p:grpSpPr bwMode="auto">
          <a:xfrm>
            <a:off x="1290638" y="6188075"/>
            <a:ext cx="10390187" cy="5707063"/>
            <a:chOff x="0" y="0"/>
            <a:chExt cx="6544" cy="3594"/>
          </a:xfrm>
        </p:grpSpPr>
        <p:pic>
          <p:nvPicPr>
            <p:cNvPr id="16385" name="Pictur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24421">
              <a:off x="3850" y="1296"/>
              <a:ext cx="2489" cy="2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4" y="477"/>
              <a:ext cx="2108" cy="1581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38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492"/>
            <a:stretch>
              <a:fillRect/>
            </a:stretch>
          </p:blipFill>
          <p:spPr bwMode="auto">
            <a:xfrm rot="-711480">
              <a:off x="187" y="212"/>
              <a:ext cx="2175" cy="1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88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0" t="7272" r="9354"/>
            <a:stretch>
              <a:fillRect/>
            </a:stretch>
          </p:blipFill>
          <p:spPr bwMode="auto">
            <a:xfrm>
              <a:off x="282" y="1536"/>
              <a:ext cx="2440" cy="1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16389" name="Picture 5"/>
            <p:cNvPicPr>
              <a:picLocks noChangeAspect="1" noChangeArrowheads="1"/>
            </p:cNvPicPr>
            <p:nvPr/>
          </p:nvPicPr>
          <p:blipFill>
            <a:blip r:embed="rId6">
              <a:alphaModFix amt="9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17" r="446" b="19661"/>
            <a:stretch>
              <a:fillRect/>
            </a:stretch>
          </p:blipFill>
          <p:spPr bwMode="auto">
            <a:xfrm>
              <a:off x="1767" y="125"/>
              <a:ext cx="2683" cy="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95999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rgbClr val="000000">
                      <a:alpha val="95999"/>
                    </a:srgbClr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392" name="Group 8"/>
            <p:cNvGrpSpPr>
              <a:grpSpLocks/>
            </p:cNvGrpSpPr>
            <p:nvPr/>
          </p:nvGrpSpPr>
          <p:grpSpPr bwMode="auto">
            <a:xfrm>
              <a:off x="1919" y="637"/>
              <a:ext cx="2586" cy="2586"/>
              <a:chOff x="0" y="0"/>
              <a:chExt cx="2586" cy="2586"/>
            </a:xfrm>
          </p:grpSpPr>
          <p:sp>
            <p:nvSpPr>
              <p:cNvPr id="16390" name="AutoShape 6"/>
              <p:cNvSpPr>
                <a:spLocks/>
              </p:cNvSpPr>
              <p:nvPr/>
            </p:nvSpPr>
            <p:spPr bwMode="auto">
              <a:xfrm>
                <a:off x="0" y="0"/>
                <a:ext cx="2586" cy="2586"/>
              </a:xfrm>
              <a:prstGeom prst="roundRect">
                <a:avLst>
                  <a:gd name="adj" fmla="val 4639"/>
                </a:avLst>
              </a:prstGeom>
              <a:blipFill dpi="0" rotWithShape="0">
                <a:blip r:embed="rId7"/>
                <a:srcRect/>
                <a:tile tx="0" ty="0" sx="100000" sy="100000" flip="none" algn="tl"/>
              </a:blipFill>
              <a:ln>
                <a:noFill/>
              </a:ln>
              <a:effectLst>
                <a:outerShdw blurRad="25400" dist="25399" dir="18900000" algn="ctr" rotWithShape="0">
                  <a:schemeClr val="bg2">
                    <a:alpha val="75000"/>
                  </a:schemeClr>
                </a:outerShdw>
              </a:effectLst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s-ES"/>
              </a:p>
            </p:txBody>
          </p:sp>
          <p:pic>
            <p:nvPicPr>
              <p:cNvPr id="16391" name="Picture 7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0" t="10988" r="23276" b="1147"/>
              <a:stretch>
                <a:fillRect/>
              </a:stretch>
            </p:blipFill>
            <p:spPr bwMode="auto">
              <a:xfrm>
                <a:off x="76" y="76"/>
                <a:ext cx="2433" cy="24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6394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400" y="8088313"/>
            <a:ext cx="5346700" cy="1792287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5" name="Rectangle 11"/>
          <p:cNvSpPr>
            <a:spLocks/>
          </p:cNvSpPr>
          <p:nvPr/>
        </p:nvSpPr>
        <p:spPr bwMode="auto">
          <a:xfrm>
            <a:off x="3627438" y="4546600"/>
            <a:ext cx="57340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tabLst>
                <a:tab pos="1219200" algn="l"/>
                <a:tab pos="6648450" algn="l"/>
              </a:tabLst>
            </a:pPr>
            <a:r>
              <a:rPr lang="en-US" sz="3600" b="1">
                <a:solidFill>
                  <a:srgbClr val="000093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Prof. Daniel Sempere Torres</a:t>
            </a:r>
          </a:p>
        </p:txBody>
      </p:sp>
      <p:sp>
        <p:nvSpPr>
          <p:cNvPr id="16396" name="Rectangle 12"/>
          <p:cNvSpPr>
            <a:spLocks/>
          </p:cNvSpPr>
          <p:nvPr/>
        </p:nvSpPr>
        <p:spPr bwMode="auto">
          <a:xfrm>
            <a:off x="0" y="5232400"/>
            <a:ext cx="130048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1219200" algn="l"/>
                <a:tab pos="6648450" algn="l"/>
                <a:tab pos="1219200" algn="l"/>
                <a:tab pos="6648450" algn="l"/>
              </a:tabLst>
            </a:pPr>
            <a:r>
              <a:rPr lang="en-US" sz="3200" b="1">
                <a:solidFill>
                  <a:srgbClr val="000093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Centre de Recerca Aplicada en Hidrometeorologia</a:t>
            </a:r>
          </a:p>
          <a:p>
            <a:pPr>
              <a:tabLst>
                <a:tab pos="1219200" algn="l"/>
                <a:tab pos="6648450" algn="l"/>
                <a:tab pos="1219200" algn="l"/>
                <a:tab pos="6648450" algn="l"/>
              </a:tabLst>
            </a:pPr>
            <a:r>
              <a:rPr lang="en-US" sz="3200" b="1">
                <a:solidFill>
                  <a:srgbClr val="000093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Universitat Politècnica de Catalunya. Barcelona </a:t>
            </a:r>
          </a:p>
        </p:txBody>
      </p:sp>
      <p:sp>
        <p:nvSpPr>
          <p:cNvPr id="16397" name="Rectangle 13"/>
          <p:cNvSpPr>
            <a:spLocks/>
          </p:cNvSpPr>
          <p:nvPr/>
        </p:nvSpPr>
        <p:spPr bwMode="auto">
          <a:xfrm>
            <a:off x="444500" y="2667000"/>
            <a:ext cx="121031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57799" bIns="0"/>
          <a:lstStyle/>
          <a:p>
            <a:r>
              <a:rPr lang="en-US" sz="5000" b="1">
                <a:solidFill>
                  <a:srgbClr val="000093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Riesgo de Inundaciones...</a:t>
            </a:r>
          </a:p>
          <a:p>
            <a:r>
              <a:rPr lang="en-US" sz="5000" b="1">
                <a:solidFill>
                  <a:srgbClr val="000093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Que podemos hacer?</a:t>
            </a:r>
          </a:p>
        </p:txBody>
      </p:sp>
      <p:pic>
        <p:nvPicPr>
          <p:cNvPr id="16398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5338" y="8836025"/>
            <a:ext cx="2016125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9" name="Picture 1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-375443" y="8246269"/>
            <a:ext cx="1801812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0" name="Picture 16"/>
          <p:cNvPicPr>
            <a:picLocks noChangeAspect="1" noChangeArrowheads="1"/>
          </p:cNvPicPr>
          <p:nvPr/>
        </p:nvPicPr>
        <p:blipFill>
          <a:blip r:embed="rId1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92" b="35646"/>
          <a:stretch>
            <a:fillRect/>
          </a:stretch>
        </p:blipFill>
        <p:spPr bwMode="auto">
          <a:xfrm>
            <a:off x="-211138" y="-241300"/>
            <a:ext cx="13428663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8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786313" y="4133850"/>
            <a:ext cx="10380663" cy="1020763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50313"/>
            <a:ext cx="2032000" cy="8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338" y="8839200"/>
            <a:ext cx="2728912" cy="914400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596900" y="127000"/>
            <a:ext cx="10795000" cy="1231900"/>
          </a:xfrm>
          <a:ln/>
        </p:spPr>
        <p:txBody>
          <a:bodyPr/>
          <a:lstStyle/>
          <a:p>
            <a:pPr>
              <a:tabLst>
                <a:tab pos="1231900" algn="l"/>
              </a:tabLst>
            </a:pPr>
            <a:r>
              <a:rPr lang="en-US" sz="5400"/>
              <a:t>Hasta ahora....</a:t>
            </a:r>
          </a:p>
        </p:txBody>
      </p:sp>
      <p:sp>
        <p:nvSpPr>
          <p:cNvPr id="17413" name="Rectangle 5"/>
          <p:cNvSpPr>
            <a:spLocks/>
          </p:cNvSpPr>
          <p:nvPr/>
        </p:nvSpPr>
        <p:spPr bwMode="auto">
          <a:xfrm>
            <a:off x="1217613" y="8051800"/>
            <a:ext cx="11099800" cy="1485900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1231900" algn="l"/>
                <a:tab pos="1231900" algn="l"/>
              </a:tabLst>
            </a:pPr>
            <a:r>
              <a:rPr lang="en-US" sz="4500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Mapas de </a:t>
            </a:r>
            <a:r>
              <a:rPr lang="ja-JP" altLang="en-US" sz="4500">
                <a:solidFill>
                  <a:schemeClr val="tx1"/>
                </a:solidFill>
                <a:latin typeface="Arial"/>
                <a:ea typeface="ＭＳ Ｐゴシック" charset="0"/>
                <a:cs typeface="Optima" charset="0"/>
                <a:sym typeface="Optima" charset="0"/>
              </a:rPr>
              <a:t>“</a:t>
            </a:r>
            <a:r>
              <a:rPr lang="en-US" sz="4500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amenaza</a:t>
            </a:r>
            <a:r>
              <a:rPr lang="ja-JP" altLang="en-US" sz="4500">
                <a:solidFill>
                  <a:schemeClr val="tx1"/>
                </a:solidFill>
                <a:latin typeface="Arial"/>
                <a:ea typeface="ＭＳ Ｐゴシック" charset="0"/>
                <a:cs typeface="Optima" charset="0"/>
                <a:sym typeface="Optima" charset="0"/>
              </a:rPr>
              <a:t>”</a:t>
            </a:r>
            <a:r>
              <a:rPr lang="en-US" sz="4500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 (</a:t>
            </a:r>
            <a:r>
              <a:rPr lang="en-US" sz="4500" i="1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Hazard Maps</a:t>
            </a:r>
            <a:r>
              <a:rPr lang="en-US" sz="4500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)</a:t>
            </a:r>
          </a:p>
          <a:p>
            <a:pPr>
              <a:tabLst>
                <a:tab pos="1231900" algn="l"/>
                <a:tab pos="1231900" algn="l"/>
              </a:tabLst>
            </a:pPr>
            <a:r>
              <a:rPr lang="en-US" sz="4500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No de riesgo!!!! </a:t>
            </a:r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123950"/>
            <a:ext cx="9429750" cy="666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med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786313" y="4133850"/>
            <a:ext cx="10380663" cy="1020763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50313"/>
            <a:ext cx="2032000" cy="87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0338" y="8839200"/>
            <a:ext cx="2728912" cy="914400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>
          <a:xfrm>
            <a:off x="647700" y="0"/>
            <a:ext cx="10795000" cy="1231900"/>
          </a:xfrm>
          <a:ln/>
        </p:spPr>
        <p:txBody>
          <a:bodyPr/>
          <a:lstStyle/>
          <a:p>
            <a:pPr>
              <a:tabLst>
                <a:tab pos="1231900" algn="l"/>
              </a:tabLst>
            </a:pPr>
            <a:r>
              <a:rPr lang="en-US" sz="5400"/>
              <a:t>Y en zona urbana?????</a:t>
            </a: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0" t="23146" r="24147" b="7991"/>
          <a:stretch>
            <a:fillRect/>
          </a:stretch>
        </p:blipFill>
        <p:spPr bwMode="auto">
          <a:xfrm>
            <a:off x="5903913" y="808038"/>
            <a:ext cx="7632700" cy="687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Rectangle 6"/>
          <p:cNvSpPr>
            <a:spLocks/>
          </p:cNvSpPr>
          <p:nvPr/>
        </p:nvSpPr>
        <p:spPr bwMode="auto">
          <a:xfrm>
            <a:off x="1016000" y="4051300"/>
            <a:ext cx="4114800" cy="774700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1231900" algn="l"/>
              </a:tabLst>
            </a:pPr>
            <a:r>
              <a:rPr lang="en-US" sz="4500" b="1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Hazard</a:t>
            </a:r>
            <a:r>
              <a:rPr lang="en-US" sz="4500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 maps</a:t>
            </a:r>
          </a:p>
        </p:txBody>
      </p:sp>
      <p:sp>
        <p:nvSpPr>
          <p:cNvPr id="18439" name="AutoShape 7"/>
          <p:cNvSpPr>
            <a:spLocks/>
          </p:cNvSpPr>
          <p:nvPr/>
        </p:nvSpPr>
        <p:spPr bwMode="auto">
          <a:xfrm rot="5400000">
            <a:off x="2266950" y="4933950"/>
            <a:ext cx="1612900" cy="1270000"/>
          </a:xfrm>
          <a:prstGeom prst="rightArrow">
            <a:avLst>
              <a:gd name="adj1" fmla="val 32000"/>
              <a:gd name="adj2" fmla="val 44003"/>
            </a:avLst>
          </a:prstGeom>
          <a:gradFill rotWithShape="0">
            <a:gsLst>
              <a:gs pos="0">
                <a:srgbClr val="464658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>
            <a:outerShdw blurRad="50800" dist="38099" dir="2700000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18440" name="Rectangle 8"/>
          <p:cNvSpPr>
            <a:spLocks/>
          </p:cNvSpPr>
          <p:nvPr/>
        </p:nvSpPr>
        <p:spPr bwMode="auto">
          <a:xfrm>
            <a:off x="-368300" y="6223000"/>
            <a:ext cx="6869113" cy="1460500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tabLst>
                <a:tab pos="1231900" algn="l"/>
              </a:tabLst>
            </a:pPr>
            <a:r>
              <a:rPr lang="en-US" sz="4500" b="1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Risk</a:t>
            </a:r>
            <a:r>
              <a:rPr lang="en-US" sz="4500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 </a:t>
            </a:r>
            <a:r>
              <a:rPr lang="en-US" sz="4500" b="1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maps</a:t>
            </a:r>
            <a:r>
              <a:rPr lang="en-US" sz="4500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: </a:t>
            </a:r>
            <a:r>
              <a:rPr lang="en-US" sz="4500" b="1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VULNERABILIDAD</a:t>
            </a:r>
          </a:p>
        </p:txBody>
      </p:sp>
      <p:pic>
        <p:nvPicPr>
          <p:cNvPr id="1844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8" y="869950"/>
            <a:ext cx="4454525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2" name="Rectangle 10"/>
          <p:cNvSpPr>
            <a:spLocks/>
          </p:cNvSpPr>
          <p:nvPr/>
        </p:nvSpPr>
        <p:spPr bwMode="auto">
          <a:xfrm>
            <a:off x="1257300" y="7886700"/>
            <a:ext cx="10795000" cy="1612900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>
              <a:spcBef>
                <a:spcPts val="100"/>
              </a:spcBef>
              <a:tabLst>
                <a:tab pos="1231900" algn="l"/>
              </a:tabLst>
            </a:pPr>
            <a:r>
              <a:rPr lang="en-US" sz="5400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Necesidad de </a:t>
            </a:r>
            <a:r>
              <a:rPr lang="en-US" sz="5400" b="1">
                <a:solidFill>
                  <a:srgbClr val="00FFFF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protocolos de alerta y ACTUACIÓN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2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/>
          </p:cNvSpPr>
          <p:nvPr/>
        </p:nvSpPr>
        <p:spPr bwMode="auto">
          <a:xfrm>
            <a:off x="3081338" y="8674100"/>
            <a:ext cx="66389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>
                <a:solidFill>
                  <a:schemeClr val="tx1"/>
                </a:solidFill>
                <a:ea typeface="ＭＳ Ｐゴシック" charset="0"/>
                <a:cs typeface="Gill Sans" charset="0"/>
              </a:rPr>
              <a:t>&gt; 300 mm de lluvia acumulada</a:t>
            </a:r>
          </a:p>
        </p:txBody>
      </p:sp>
      <p:sp>
        <p:nvSpPr>
          <p:cNvPr id="19461" name="Rectangle 5"/>
          <p:cNvSpPr>
            <a:spLocks/>
          </p:cNvSpPr>
          <p:nvPr/>
        </p:nvSpPr>
        <p:spPr bwMode="auto">
          <a:xfrm>
            <a:off x="2487613" y="241300"/>
            <a:ext cx="80327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4800" b="1">
                <a:solidFill>
                  <a:schemeClr val="tx1"/>
                </a:solidFill>
                <a:ea typeface="ＭＳ Ｐゴシック" charset="0"/>
                <a:cs typeface="Gill Sans" charset="0"/>
              </a:rPr>
              <a:t>Genova (Italia) 4/11/2011</a:t>
            </a:r>
          </a:p>
        </p:txBody>
      </p:sp>
      <p:pic>
        <p:nvPicPr>
          <p:cNvPr id="2" name="Alluvione Genova 4-11-2011 - Piazza G. Ferrari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5776" y="1420416"/>
            <a:ext cx="11431058" cy="642997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/>
          </p:cNvSpPr>
          <p:nvPr/>
        </p:nvSpPr>
        <p:spPr bwMode="auto">
          <a:xfrm>
            <a:off x="2487613" y="241300"/>
            <a:ext cx="80327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4800" b="1">
                <a:solidFill>
                  <a:schemeClr val="tx1"/>
                </a:solidFill>
                <a:ea typeface="ＭＳ Ｐゴシック" charset="0"/>
                <a:cs typeface="Gill Sans" charset="0"/>
              </a:rPr>
              <a:t>Genova (Italia) 4/11/2011</a:t>
            </a:r>
          </a:p>
        </p:txBody>
      </p:sp>
      <p:pic>
        <p:nvPicPr>
          <p:cNvPr id="20482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8100"/>
            <a:ext cx="7175500" cy="42164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5" name="Group 5"/>
          <p:cNvGrpSpPr>
            <a:grpSpLocks/>
          </p:cNvGrpSpPr>
          <p:nvPr/>
        </p:nvGrpSpPr>
        <p:grpSpPr bwMode="auto">
          <a:xfrm>
            <a:off x="5237163" y="2794000"/>
            <a:ext cx="7932737" cy="6591300"/>
            <a:chOff x="0" y="0"/>
            <a:chExt cx="4996" cy="4152"/>
          </a:xfrm>
        </p:grpSpPr>
        <p:sp>
          <p:nvSpPr>
            <p:cNvPr id="20483" name="Rectangle 3"/>
            <p:cNvSpPr>
              <a:spLocks/>
            </p:cNvSpPr>
            <p:nvPr/>
          </p:nvSpPr>
          <p:spPr bwMode="auto">
            <a:xfrm>
              <a:off x="1082" y="3660"/>
              <a:ext cx="3211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r>
                <a:rPr lang="en-US">
                  <a:solidFill>
                    <a:schemeClr val="tx1"/>
                  </a:solidFill>
                  <a:ea typeface="ＭＳ Ｐゴシック" charset="0"/>
                  <a:cs typeface="Gill Sans" charset="0"/>
                </a:rPr>
                <a:t>Previsión 4 días antes</a:t>
              </a:r>
            </a:p>
          </p:txBody>
        </p:sp>
        <p:pic>
          <p:nvPicPr>
            <p:cNvPr id="2048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6" t="14372" r="3419" b="1720"/>
            <a:stretch>
              <a:fillRect/>
            </a:stretch>
          </p:blipFill>
          <p:spPr bwMode="auto">
            <a:xfrm>
              <a:off x="0" y="0"/>
              <a:ext cx="4996" cy="37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86" name="Oval 6"/>
          <p:cNvSpPr>
            <a:spLocks/>
          </p:cNvSpPr>
          <p:nvPr/>
        </p:nvSpPr>
        <p:spPr bwMode="auto">
          <a:xfrm>
            <a:off x="6286500" y="2724150"/>
            <a:ext cx="2006600" cy="1371600"/>
          </a:xfrm>
          <a:prstGeom prst="ellipse">
            <a:avLst/>
          </a:prstGeom>
          <a:noFill/>
          <a:ln w="50800" cap="flat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20487" name="Oval 7"/>
          <p:cNvSpPr>
            <a:spLocks/>
          </p:cNvSpPr>
          <p:nvPr/>
        </p:nvSpPr>
        <p:spPr bwMode="auto">
          <a:xfrm>
            <a:off x="5372100" y="2933700"/>
            <a:ext cx="1130300" cy="2349500"/>
          </a:xfrm>
          <a:prstGeom prst="ellipse">
            <a:avLst/>
          </a:prstGeom>
          <a:noFill/>
          <a:ln w="50800" cap="flat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lip dir="r"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6" grpId="0" animBg="1"/>
      <p:bldP spid="2048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/>
          </p:cNvSpPr>
          <p:nvPr/>
        </p:nvSpPr>
        <p:spPr bwMode="auto">
          <a:xfrm>
            <a:off x="2487613" y="241300"/>
            <a:ext cx="80327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4800" b="1">
                <a:solidFill>
                  <a:schemeClr val="tx1"/>
                </a:solidFill>
                <a:ea typeface="ＭＳ Ｐゴシック" charset="0"/>
                <a:cs typeface="Gill Sans" charset="0"/>
              </a:rPr>
              <a:t>Genova (Italia) 4/11/2011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1206500"/>
            <a:ext cx="11880850" cy="849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600" y="914400"/>
            <a:ext cx="3822700" cy="2324100"/>
          </a:xfrm>
          <a:prstGeom prst="rect">
            <a:avLst/>
          </a:prstGeom>
          <a:noFill/>
          <a:ln>
            <a:noFill/>
          </a:ln>
          <a:effectLst>
            <a:outerShdw blurRad="1270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5700" y="8850313"/>
            <a:ext cx="3035300" cy="1017587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Oval 5"/>
          <p:cNvSpPr>
            <a:spLocks/>
          </p:cNvSpPr>
          <p:nvPr/>
        </p:nvSpPr>
        <p:spPr bwMode="auto">
          <a:xfrm>
            <a:off x="4648200" y="5861050"/>
            <a:ext cx="1676400" cy="1714500"/>
          </a:xfrm>
          <a:prstGeom prst="ellipse">
            <a:avLst/>
          </a:prstGeom>
          <a:noFill/>
          <a:ln w="50800" cap="flat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  <p:sp>
        <p:nvSpPr>
          <p:cNvPr id="21510" name="Rectangle 6"/>
          <p:cNvSpPr>
            <a:spLocks/>
          </p:cNvSpPr>
          <p:nvPr/>
        </p:nvSpPr>
        <p:spPr bwMode="auto">
          <a:xfrm>
            <a:off x="1901825" y="8963025"/>
            <a:ext cx="65786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>
                <a:solidFill>
                  <a:schemeClr val="tx1"/>
                </a:solidFill>
                <a:ea typeface="ＭＳ Ｐゴシック" charset="0"/>
                <a:cs typeface="Gill Sans" charset="0"/>
              </a:rPr>
              <a:t>Previsión </a:t>
            </a:r>
            <a:r>
              <a:rPr lang="en-US" b="1">
                <a:solidFill>
                  <a:srgbClr val="FF0000"/>
                </a:solidFill>
                <a:ea typeface="ＭＳ Ｐゴシック" charset="0"/>
                <a:cs typeface="Gill Sans" charset="0"/>
              </a:rPr>
              <a:t>2 días</a:t>
            </a:r>
            <a:r>
              <a:rPr lang="en-US" b="1">
                <a:solidFill>
                  <a:schemeClr val="tx1"/>
                </a:solidFill>
                <a:ea typeface="ＭＳ Ｐゴシック" charset="0"/>
                <a:cs typeface="Gill Sans" charset="0"/>
              </a:rPr>
              <a:t> antes</a:t>
            </a:r>
          </a:p>
        </p:txBody>
      </p:sp>
    </p:spTree>
  </p:cSld>
  <p:clrMapOvr>
    <a:masterClrMapping/>
  </p:clrMapOvr>
  <p:transition xmlns:p14="http://schemas.microsoft.com/office/powerpoint/2010/main" spd="med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/>
          </p:cNvSpPr>
          <p:nvPr/>
        </p:nvSpPr>
        <p:spPr bwMode="auto">
          <a:xfrm>
            <a:off x="3121025" y="241300"/>
            <a:ext cx="676433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4800" b="1">
                <a:solidFill>
                  <a:schemeClr val="tx1"/>
                </a:solidFill>
                <a:ea typeface="ＭＳ Ｐゴシック" charset="0"/>
                <a:cs typeface="Gill Sans" charset="0"/>
              </a:rPr>
              <a:t>Cataluña  10/10/2010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5700" y="8850313"/>
            <a:ext cx="3035300" cy="1017587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1079500"/>
            <a:ext cx="12726988" cy="759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/>
          </p:cNvSpPr>
          <p:nvPr/>
        </p:nvSpPr>
        <p:spPr bwMode="auto">
          <a:xfrm>
            <a:off x="3362325" y="8670925"/>
            <a:ext cx="62738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>
                <a:solidFill>
                  <a:schemeClr val="tx1"/>
                </a:solidFill>
                <a:ea typeface="ＭＳ Ｐゴシック" charset="0"/>
                <a:cs typeface="Gill Sans" charset="0"/>
              </a:rPr>
              <a:t>Previsión </a:t>
            </a:r>
            <a:r>
              <a:rPr lang="en-US">
                <a:solidFill>
                  <a:srgbClr val="FF0000"/>
                </a:solidFill>
                <a:ea typeface="ＭＳ Ｐゴシック" charset="0"/>
                <a:cs typeface="Gill Sans" charset="0"/>
              </a:rPr>
              <a:t>36 horas antes</a:t>
            </a:r>
          </a:p>
        </p:txBody>
      </p:sp>
    </p:spTree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/>
          </p:cNvSpPr>
          <p:nvPr/>
        </p:nvSpPr>
        <p:spPr bwMode="auto">
          <a:xfrm>
            <a:off x="3121025" y="241300"/>
            <a:ext cx="676433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en-US" sz="4800" b="1">
                <a:solidFill>
                  <a:schemeClr val="tx1"/>
                </a:solidFill>
                <a:ea typeface="ＭＳ Ｐゴシック" charset="0"/>
                <a:cs typeface="Gill Sans" charset="0"/>
              </a:rPr>
              <a:t>Cataluña  10/10/2010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5700" y="8850313"/>
            <a:ext cx="3035300" cy="1017587"/>
          </a:xfrm>
          <a:prstGeom prst="rect">
            <a:avLst/>
          </a:prstGeom>
          <a:noFill/>
          <a:ln>
            <a:noFill/>
          </a:ln>
          <a:effectLst>
            <a:outerShdw blurRad="508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3"/>
          <p:cNvSpPr>
            <a:spLocks/>
          </p:cNvSpPr>
          <p:nvPr/>
        </p:nvSpPr>
        <p:spPr bwMode="auto">
          <a:xfrm>
            <a:off x="1914525" y="8848725"/>
            <a:ext cx="8597900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 b="1">
                <a:solidFill>
                  <a:schemeClr val="tx1"/>
                </a:solidFill>
                <a:ea typeface="ＭＳ Ｐゴシック" charset="0"/>
                <a:cs typeface="Gill Sans" charset="0"/>
              </a:rPr>
              <a:t>Previsión</a:t>
            </a:r>
            <a:r>
              <a:rPr lang="en-US">
                <a:solidFill>
                  <a:schemeClr val="tx1"/>
                </a:solidFill>
                <a:ea typeface="ＭＳ Ｐゴシック" charset="0"/>
                <a:cs typeface="Gill Sans" charset="0"/>
              </a:rPr>
              <a:t> </a:t>
            </a:r>
            <a:r>
              <a:rPr lang="en-US" b="1">
                <a:solidFill>
                  <a:srgbClr val="FF0000"/>
                </a:solidFill>
                <a:ea typeface="ＭＳ Ｐゴシック" charset="0"/>
                <a:cs typeface="Gill Sans" charset="0"/>
              </a:rPr>
              <a:t>36 horas</a:t>
            </a:r>
            <a:r>
              <a:rPr lang="en-US" b="1">
                <a:solidFill>
                  <a:schemeClr val="tx1"/>
                </a:solidFill>
                <a:ea typeface="ＭＳ Ｐゴシック" charset="0"/>
                <a:cs typeface="Gill Sans" charset="0"/>
              </a:rPr>
              <a:t> antes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27125"/>
            <a:ext cx="12496800" cy="745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2755900"/>
            <a:ext cx="6400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Oval 6"/>
          <p:cNvSpPr>
            <a:spLocks/>
          </p:cNvSpPr>
          <p:nvPr/>
        </p:nvSpPr>
        <p:spPr bwMode="auto">
          <a:xfrm>
            <a:off x="508000" y="2952750"/>
            <a:ext cx="2400300" cy="1638300"/>
          </a:xfrm>
          <a:prstGeom prst="ellipse">
            <a:avLst/>
          </a:prstGeom>
          <a:noFill/>
          <a:ln w="50800" cap="flat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s-ES"/>
          </a:p>
        </p:txBody>
      </p:sp>
    </p:spTree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83" name="Group 7"/>
          <p:cNvGrpSpPr>
            <a:grpSpLocks/>
          </p:cNvGrpSpPr>
          <p:nvPr/>
        </p:nvGrpSpPr>
        <p:grpSpPr bwMode="auto">
          <a:xfrm>
            <a:off x="-373063" y="660400"/>
            <a:ext cx="14201776" cy="8216900"/>
            <a:chOff x="0" y="0"/>
            <a:chExt cx="8946" cy="5176"/>
          </a:xfrm>
        </p:grpSpPr>
        <p:pic>
          <p:nvPicPr>
            <p:cNvPr id="24577" name="Picture 1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42736">
              <a:off x="187" y="2255"/>
              <a:ext cx="2224" cy="2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78" name="Picture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6661">
              <a:off x="4735" y="2266"/>
              <a:ext cx="4192" cy="2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79" name="Picture 3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12602">
              <a:off x="1903" y="2811"/>
              <a:ext cx="3920" cy="2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0" name="Picture 4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77309">
              <a:off x="130" y="227"/>
              <a:ext cx="3448" cy="2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1" name="Picture 5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2690">
              <a:off x="2157" y="677"/>
              <a:ext cx="3424" cy="2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2" name="Picture 6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0328">
              <a:off x="5075" y="259"/>
              <a:ext cx="3360" cy="2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584" name="Rectangle 8"/>
          <p:cNvSpPr>
            <a:spLocks/>
          </p:cNvSpPr>
          <p:nvPr/>
        </p:nvSpPr>
        <p:spPr bwMode="auto">
          <a:xfrm>
            <a:off x="469900" y="1435100"/>
            <a:ext cx="12052300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FFFFFF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spcBef>
                <a:spcPts val="100"/>
              </a:spcBef>
            </a:pPr>
            <a:r>
              <a:rPr lang="en-US" sz="6400" b="1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Implementing the </a:t>
            </a:r>
          </a:p>
          <a:p>
            <a:pPr>
              <a:spcBef>
                <a:spcPts val="100"/>
              </a:spcBef>
            </a:pPr>
            <a:r>
              <a:rPr lang="en-US" sz="6400" b="1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EU Flood directive </a:t>
            </a:r>
          </a:p>
          <a:p>
            <a:pPr>
              <a:spcBef>
                <a:spcPts val="100"/>
              </a:spcBef>
            </a:pPr>
            <a:r>
              <a:rPr lang="en-US" sz="6400" b="1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in Flash Flood prone areas</a:t>
            </a:r>
          </a:p>
        </p:txBody>
      </p:sp>
      <p:sp>
        <p:nvSpPr>
          <p:cNvPr id="24585" name="Rectangle 9"/>
          <p:cNvSpPr>
            <a:spLocks/>
          </p:cNvSpPr>
          <p:nvPr/>
        </p:nvSpPr>
        <p:spPr bwMode="auto">
          <a:xfrm>
            <a:off x="215900" y="114300"/>
            <a:ext cx="86868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FFFFFF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l">
              <a:spcBef>
                <a:spcPts val="100"/>
              </a:spcBef>
              <a:tabLst>
                <a:tab pos="1231900" algn="l"/>
              </a:tabLst>
            </a:pPr>
            <a:r>
              <a:rPr lang="en-US" sz="6200" b="1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Curso y Workshop:</a:t>
            </a:r>
            <a:r>
              <a:rPr lang="en-US" sz="6200" b="1">
                <a:solidFill>
                  <a:srgbClr val="FFFFFF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 </a:t>
            </a:r>
          </a:p>
        </p:txBody>
      </p:sp>
      <p:sp>
        <p:nvSpPr>
          <p:cNvPr id="24586" name="Rectangle 10"/>
          <p:cNvSpPr>
            <a:spLocks/>
          </p:cNvSpPr>
          <p:nvPr/>
        </p:nvSpPr>
        <p:spPr bwMode="auto">
          <a:xfrm>
            <a:off x="698500" y="4457700"/>
            <a:ext cx="11607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FFFFFF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spcBef>
                <a:spcPts val="100"/>
              </a:spcBef>
            </a:pPr>
            <a:r>
              <a:rPr lang="en-US" sz="5200" b="1">
                <a:solidFill>
                  <a:schemeClr val="tx1"/>
                </a:solidFill>
                <a:latin typeface="Optima" charset="0"/>
                <a:ea typeface="ＭＳ Ｐゴシック" charset="0"/>
                <a:cs typeface="Optima" charset="0"/>
                <a:sym typeface="Optima" charset="0"/>
              </a:rPr>
              <a:t>Bruselas 26 y 27 de Septiembre 2012</a:t>
            </a:r>
          </a:p>
        </p:txBody>
      </p:sp>
      <p:pic>
        <p:nvPicPr>
          <p:cNvPr id="24587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8542338"/>
            <a:ext cx="1790700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8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0" y="8572500"/>
            <a:ext cx="132715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9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8445500"/>
            <a:ext cx="4876800" cy="1219200"/>
          </a:xfrm>
          <a:prstGeom prst="rect">
            <a:avLst/>
          </a:prstGeom>
          <a:noFill/>
          <a:ln>
            <a:noFill/>
          </a:ln>
          <a:effectLst>
            <a:outerShdw blurRad="762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0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8" r="113"/>
          <a:stretch>
            <a:fillRect/>
          </a:stretch>
        </p:blipFill>
        <p:spPr bwMode="auto">
          <a:xfrm>
            <a:off x="3535363" y="8569325"/>
            <a:ext cx="3062287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1" name="Picture 1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5" y="8572500"/>
            <a:ext cx="2528888" cy="1092200"/>
          </a:xfrm>
          <a:prstGeom prst="rect">
            <a:avLst/>
          </a:prstGeom>
          <a:noFill/>
          <a:ln>
            <a:noFill/>
          </a:ln>
          <a:effectLst>
            <a:outerShdw blurRad="762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92" name="AutoShape 16"/>
          <p:cNvSpPr>
            <a:spLocks/>
          </p:cNvSpPr>
          <p:nvPr/>
        </p:nvSpPr>
        <p:spPr bwMode="auto">
          <a:xfrm>
            <a:off x="2667000" y="5886450"/>
            <a:ext cx="7670800" cy="965200"/>
          </a:xfrm>
          <a:prstGeom prst="roundRect">
            <a:avLst>
              <a:gd name="adj" fmla="val 19736"/>
            </a:avLst>
          </a:prstGeom>
          <a:solidFill>
            <a:schemeClr val="accent1">
              <a:alpha val="71764"/>
            </a:schemeClr>
          </a:solidFill>
          <a:ln>
            <a:noFill/>
          </a:ln>
          <a:effectLst>
            <a:outerShdw blurRad="76200" dist="76199" dir="2700000" algn="ctr" rotWithShape="0">
              <a:schemeClr val="bg2">
                <a:alpha val="75000"/>
              </a:schemeClr>
            </a:outerShdw>
          </a:effectLst>
          <a:extLst>
            <a:ext uri="{91240B29-F687-4f45-9708-019B960494DF}">
              <a14:hiddenLine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200" b="1" u="sng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Optima" charset="0"/>
                <a:ea typeface="ＭＳ Ｐゴシック" charset="0"/>
                <a:cs typeface="Optima" charset="0"/>
                <a:sym typeface="Optima" charset="0"/>
                <a:hlinkClick r:id="rId13"/>
              </a:rPr>
              <a:t>www.imprints-fp7.eu/finalworkshop</a:t>
            </a:r>
            <a:endParaRPr lang="en-US" sz="3200" b="1" u="sng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Optima" charset="0"/>
              <a:ea typeface="ＭＳ Ｐゴシック" charset="0"/>
              <a:cs typeface="Optima" charset="0"/>
              <a:sym typeface="Optima" charset="0"/>
            </a:endParaRPr>
          </a:p>
        </p:txBody>
      </p:sp>
      <p:grpSp>
        <p:nvGrpSpPr>
          <p:cNvPr id="24595" name="Group 19"/>
          <p:cNvGrpSpPr>
            <a:grpSpLocks/>
          </p:cNvGrpSpPr>
          <p:nvPr/>
        </p:nvGrpSpPr>
        <p:grpSpPr bwMode="auto">
          <a:xfrm>
            <a:off x="3886200" y="6962775"/>
            <a:ext cx="5222875" cy="1511300"/>
            <a:chOff x="0" y="0"/>
            <a:chExt cx="3290" cy="952"/>
          </a:xfrm>
        </p:grpSpPr>
        <p:sp>
          <p:nvSpPr>
            <p:cNvPr id="24593" name="AutoShape 17"/>
            <p:cNvSpPr>
              <a:spLocks/>
            </p:cNvSpPr>
            <p:nvPr/>
          </p:nvSpPr>
          <p:spPr bwMode="auto">
            <a:xfrm>
              <a:off x="0" y="31"/>
              <a:ext cx="3290" cy="846"/>
            </a:xfrm>
            <a:prstGeom prst="roundRect">
              <a:avLst>
                <a:gd name="adj" fmla="val 14181"/>
              </a:avLst>
            </a:prstGeom>
            <a:solidFill>
              <a:srgbClr val="FFFFFF">
                <a:alpha val="54999"/>
              </a:srgbClr>
            </a:solidFill>
            <a:ln>
              <a:noFill/>
            </a:ln>
            <a:effectLst>
              <a:outerShdw blurRad="76200" dist="76199" dir="2700000" algn="ctr" rotWithShape="0">
                <a:schemeClr val="bg2">
                  <a:alpha val="75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>
                      <a:alpha val="54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s-ES"/>
            </a:p>
          </p:txBody>
        </p:sp>
        <p:pic>
          <p:nvPicPr>
            <p:cNvPr id="24594" name="Picture 1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" y="0"/>
              <a:ext cx="2840" cy="95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099" dir="2700000" algn="ctr" rotWithShape="0">
                <a:schemeClr val="bg2">
                  <a:alpha val="7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596" name="Picture 2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7263" y="8882063"/>
            <a:ext cx="1803400" cy="787400"/>
          </a:xfrm>
          <a:prstGeom prst="rect">
            <a:avLst/>
          </a:prstGeom>
          <a:noFill/>
          <a:ln>
            <a:noFill/>
          </a:ln>
          <a:effectLst>
            <a:outerShdw blurRad="76200" dist="761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med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2" grpId="0" animBg="1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rtada">
  <a:themeElements>
    <a:clrScheme name="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FFFFFF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rtada">
      <a:majorFont>
        <a:latin typeface="Monaco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ortad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MPRIN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MPRINTS">
      <a:majorFont>
        <a:latin typeface="Optima"/>
        <a:ea typeface="ヒラギノ角ゴ ProN W3"/>
        <a:cs typeface="ヒラギノ角ゴ ProN W3"/>
      </a:majorFont>
      <a:minorFont>
        <a:latin typeface="Optima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IMPRIN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ítulo y subtítulo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1A1575"/>
      </a:accent1>
      <a:accent2>
        <a:srgbClr val="333399"/>
      </a:accent2>
      <a:accent3>
        <a:srgbClr val="FFFFFF"/>
      </a:accent3>
      <a:accent4>
        <a:srgbClr val="000000"/>
      </a:accent4>
      <a:accent5>
        <a:srgbClr val="ABAABD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y subtítul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ítulo y subtítul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ítulo (centro)">
  <a:themeElements>
    <a:clrScheme name="Título (centro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(centro)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ítulo (centro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Foto (horizontal)">
  <a:themeElements>
    <a:clrScheme name="Foto (horizontal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(horizontal)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Foto (horizontal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Foto (reflejo horizontal)">
  <a:themeElements>
    <a:clrScheme name="Foto (reflejo horizontal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(reflejo horizontal)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Foto (reflejo horizontal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Foto (vertical)">
  <a:themeElements>
    <a:clrScheme name="Foto (vertical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(vertical)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Foto (vertical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Foto (reflejo vertical)">
  <a:themeElements>
    <a:clrScheme name="Foto (reflejo vertical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oto (reflejo vertical)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Foto (reflejo vertical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ítulo (arriba)">
  <a:themeElements>
    <a:clrScheme name="Título (arriba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(arriba)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ítulo (arriba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En blanco">
  <a:themeElements>
    <a:clrScheme name="En blanc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n blanc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En blan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ítulo y viñetas (izquierda)">
  <a:themeElements>
    <a:clrScheme name="Título y viñetas (izquierda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y viñetas (izquierda)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ítulo y viñetas (izquierda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ítulo y viñetas (2 columnas)">
  <a:themeElements>
    <a:clrScheme name="Título y viñetas (2 columnas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y viñetas (2 columnas)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ítulo y viñetas (2 columnas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ítulo, viñetas y foto">
  <a:themeElements>
    <a:clrScheme name="Título, viñetas y f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, viñetas y f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ítulo, viñetas y f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Viñetas">
  <a:themeElements>
    <a:clrScheme name="Viñeta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iñeta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Viñeta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Título y viñetas">
  <a:themeElements>
    <a:clrScheme name="Título y viñeta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ítulo y viñeta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ítulo y viñeta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Pages>0</Pages>
  <Words>160</Words>
  <Characters>0</Characters>
  <Application>Microsoft Macintosh PowerPoint</Application>
  <PresentationFormat>Personalizado</PresentationFormat>
  <Lines>0</Lines>
  <Paragraphs>28</Paragraphs>
  <Slides>9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15</vt:i4>
      </vt:variant>
      <vt:variant>
        <vt:lpstr>Títulos de diapositiva</vt:lpstr>
      </vt:variant>
      <vt:variant>
        <vt:i4>9</vt:i4>
      </vt:variant>
    </vt:vector>
  </HeadingPairs>
  <TitlesOfParts>
    <vt:vector size="24" baseType="lpstr">
      <vt:lpstr>portada</vt:lpstr>
      <vt:lpstr>IMPRINTS</vt:lpstr>
      <vt:lpstr>Título y subtítulo</vt:lpstr>
      <vt:lpstr>Título (centro)</vt:lpstr>
      <vt:lpstr>Foto (horizontal)</vt:lpstr>
      <vt:lpstr>Foto (reflejo horizontal)</vt:lpstr>
      <vt:lpstr>Foto (vertical)</vt:lpstr>
      <vt:lpstr>Foto (reflejo vertical)</vt:lpstr>
      <vt:lpstr>Título (arriba)</vt:lpstr>
      <vt:lpstr>En blanco</vt:lpstr>
      <vt:lpstr>Título y viñetas (izquierda)</vt:lpstr>
      <vt:lpstr>Título y viñetas (2 columnas)</vt:lpstr>
      <vt:lpstr>Título, viñetas y foto</vt:lpstr>
      <vt:lpstr>Viñetas</vt:lpstr>
      <vt:lpstr>Título y viñetas</vt:lpstr>
      <vt:lpstr>Presentación de PowerPoint</vt:lpstr>
      <vt:lpstr>Hasta ahora....</vt:lpstr>
      <vt:lpstr>Y en zona urbana?????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keywords/>
  <dc:description/>
  <cp:lastModifiedBy>Daniel Sempere</cp:lastModifiedBy>
  <cp:revision>2</cp:revision>
  <dcterms:modified xsi:type="dcterms:W3CDTF">2012-06-13T12:52:00Z</dcterms:modified>
</cp:coreProperties>
</file>